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2"/>
  </p:notesMasterIdLst>
  <p:sldIdLst>
    <p:sldId id="256" r:id="rId2"/>
    <p:sldId id="390"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1pPr>
    <a:lvl2pPr marL="0" marR="0" indent="3429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2pPr>
    <a:lvl3pPr marL="0" marR="0" indent="6858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3pPr>
    <a:lvl4pPr marL="0" marR="0" indent="10287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4pPr>
    <a:lvl5pPr marL="0" marR="0" indent="13716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5pPr>
    <a:lvl6pPr marL="0" marR="0" indent="17145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6pPr>
    <a:lvl7pPr marL="0" marR="0" indent="20574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7pPr>
    <a:lvl8pPr marL="0" marR="0" indent="24003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8pPr>
    <a:lvl9pPr marL="0" marR="0" indent="27432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a:fontRef idx="minor">
          <a:srgbClr val="818181"/>
        </a:fontRef>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a:fontRef idx="minor">
          <a:srgbClr val="818181"/>
        </a:fontRef>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a:fontRef idx="minor">
          <a:srgbClr val="818181"/>
        </a:fontRef>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a:fontRef idx="minor">
          <a:srgbClr val="818181"/>
        </a:fontRef>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a:fontRef idx="minor">
          <a:srgbClr val="818181"/>
        </a:fontRef>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818181"/>
        </a:fontRef>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Ref idx="minor">
          <a:srgbClr val="818181"/>
        </a:fontRef>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4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2" name="Shape 322"/>
          <p:cNvSpPr>
            <a:spLocks noGrp="1" noRot="1" noChangeAspect="1"/>
          </p:cNvSpPr>
          <p:nvPr>
            <p:ph type="sldImg"/>
          </p:nvPr>
        </p:nvSpPr>
        <p:spPr>
          <a:xfrm>
            <a:off x="1143000" y="685800"/>
            <a:ext cx="4572000" cy="3429000"/>
          </a:xfrm>
          <a:prstGeom prst="rect">
            <a:avLst/>
          </a:prstGeom>
        </p:spPr>
        <p:txBody>
          <a:bodyPr/>
          <a:lstStyle/>
          <a:p>
            <a:endParaRPr/>
          </a:p>
        </p:txBody>
      </p:sp>
      <p:sp>
        <p:nvSpPr>
          <p:cNvPr id="323" name="Shape 32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584200" latinLnBrk="0">
      <a:defRPr sz="2200">
        <a:latin typeface="+mn-lt"/>
        <a:ea typeface="+mn-ea"/>
        <a:cs typeface="+mn-cs"/>
        <a:sym typeface="Arial"/>
      </a:defRPr>
    </a:lvl1pPr>
    <a:lvl2pPr indent="228600" defTabSz="584200" latinLnBrk="0">
      <a:defRPr sz="2200">
        <a:latin typeface="+mn-lt"/>
        <a:ea typeface="+mn-ea"/>
        <a:cs typeface="+mn-cs"/>
        <a:sym typeface="Arial"/>
      </a:defRPr>
    </a:lvl2pPr>
    <a:lvl3pPr indent="457200" defTabSz="584200" latinLnBrk="0">
      <a:defRPr sz="2200">
        <a:latin typeface="+mn-lt"/>
        <a:ea typeface="+mn-ea"/>
        <a:cs typeface="+mn-cs"/>
        <a:sym typeface="Arial"/>
      </a:defRPr>
    </a:lvl3pPr>
    <a:lvl4pPr indent="685800" defTabSz="584200" latinLnBrk="0">
      <a:defRPr sz="2200">
        <a:latin typeface="+mn-lt"/>
        <a:ea typeface="+mn-ea"/>
        <a:cs typeface="+mn-cs"/>
        <a:sym typeface="Arial"/>
      </a:defRPr>
    </a:lvl4pPr>
    <a:lvl5pPr indent="914400" defTabSz="584200" latinLnBrk="0">
      <a:defRPr sz="2200">
        <a:latin typeface="+mn-lt"/>
        <a:ea typeface="+mn-ea"/>
        <a:cs typeface="+mn-cs"/>
        <a:sym typeface="Arial"/>
      </a:defRPr>
    </a:lvl5pPr>
    <a:lvl6pPr indent="1143000" defTabSz="584200" latinLnBrk="0">
      <a:defRPr sz="2200">
        <a:latin typeface="+mn-lt"/>
        <a:ea typeface="+mn-ea"/>
        <a:cs typeface="+mn-cs"/>
        <a:sym typeface="Arial"/>
      </a:defRPr>
    </a:lvl6pPr>
    <a:lvl7pPr indent="1371600" defTabSz="584200" latinLnBrk="0">
      <a:defRPr sz="2200">
        <a:latin typeface="+mn-lt"/>
        <a:ea typeface="+mn-ea"/>
        <a:cs typeface="+mn-cs"/>
        <a:sym typeface="Arial"/>
      </a:defRPr>
    </a:lvl7pPr>
    <a:lvl8pPr indent="1600200" defTabSz="584200" latinLnBrk="0">
      <a:defRPr sz="2200">
        <a:latin typeface="+mn-lt"/>
        <a:ea typeface="+mn-ea"/>
        <a:cs typeface="+mn-cs"/>
        <a:sym typeface="Arial"/>
      </a:defRPr>
    </a:lvl8pPr>
    <a:lvl9pPr indent="1828800" defTabSz="584200" latinLnBrk="0">
      <a:defRPr sz="2200">
        <a:latin typeface="+mn-lt"/>
        <a:ea typeface="+mn-ea"/>
        <a:cs typeface="+mn-cs"/>
        <a:sym typeface="Arial"/>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13"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2"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103"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104"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105"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106"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107" name="Image"/>
          <p:cNvSpPr>
            <a:spLocks noGrp="1"/>
          </p:cNvSpPr>
          <p:nvPr>
            <p:ph type="pic" idx="26"/>
          </p:nvPr>
        </p:nvSpPr>
        <p:spPr>
          <a:xfrm>
            <a:off x="368300" y="-355600"/>
            <a:ext cx="12268200" cy="8178800"/>
          </a:xfrm>
          <a:prstGeom prst="rect">
            <a:avLst/>
          </a:prstGeom>
        </p:spPr>
        <p:txBody>
          <a:bodyPr lIns="91439" tIns="45719" rIns="91439" bIns="45719" anchor="t"/>
          <a:lstStyle/>
          <a:p>
            <a:endParaRPr/>
          </a:p>
        </p:txBody>
      </p:sp>
      <p:sp>
        <p:nvSpPr>
          <p:cNvPr id="108"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109"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18" name="Image"/>
          <p:cNvSpPr>
            <a:spLocks noGrp="1"/>
          </p:cNvSpPr>
          <p:nvPr>
            <p:ph type="pic" idx="21"/>
          </p:nvPr>
        </p:nvSpPr>
        <p:spPr>
          <a:xfrm>
            <a:off x="368300" y="228600"/>
            <a:ext cx="12268200" cy="8178800"/>
          </a:xfrm>
          <a:prstGeom prst="rect">
            <a:avLst/>
          </a:prstGeom>
        </p:spPr>
        <p:txBody>
          <a:bodyPr lIns="91439" tIns="45719" rIns="91439" bIns="45719" anchor="t"/>
          <a:lstStyle/>
          <a:p>
            <a:endParaRPr/>
          </a:p>
        </p:txBody>
      </p:sp>
      <p:sp>
        <p:nvSpPr>
          <p:cNvPr id="119"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20"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5C89A5"/>
                </a:solidFill>
              </a:defRPr>
            </a:lvl2pPr>
            <a:lvl3pPr marL="0" indent="0">
              <a:spcBef>
                <a:spcPts val="0"/>
              </a:spcBef>
              <a:buSzTx/>
              <a:buNone/>
              <a:defRPr sz="2400" b="1" cap="all">
                <a:solidFill>
                  <a:srgbClr val="5C89A5"/>
                </a:solidFill>
              </a:defRPr>
            </a:lvl3pPr>
            <a:lvl4pPr marL="0" indent="0">
              <a:spcBef>
                <a:spcPts val="0"/>
              </a:spcBef>
              <a:buSzTx/>
              <a:buNone/>
              <a:defRPr sz="2400" b="1" cap="all">
                <a:solidFill>
                  <a:srgbClr val="5C89A5"/>
                </a:solidFill>
              </a:defRPr>
            </a:lvl4pPr>
            <a:lvl5pPr marL="0" indent="0">
              <a:spcBef>
                <a:spcPts val="0"/>
              </a:spcBef>
              <a:buSzTx/>
              <a:buNone/>
              <a:defRPr sz="2400" b="1" cap="all">
                <a:solidFill>
                  <a:srgbClr val="5C89A5"/>
                </a:solidFill>
              </a:defRPr>
            </a:lvl5pPr>
          </a:lstStyle>
          <a:p>
            <a:r>
              <a:t>Body Level One</a:t>
            </a:r>
          </a:p>
          <a:p>
            <a:pPr lvl="1"/>
            <a:r>
              <a:t>Body Level Two</a:t>
            </a:r>
          </a:p>
          <a:p>
            <a:pPr lvl="2"/>
            <a:r>
              <a:t>Body Level Three</a:t>
            </a:r>
          </a:p>
          <a:p>
            <a:pPr lvl="3"/>
            <a:r>
              <a:t>Body Level Four</a:t>
            </a:r>
          </a:p>
          <a:p>
            <a:pPr lvl="4"/>
            <a:r>
              <a:t>Body Level Five</a:t>
            </a:r>
          </a:p>
        </p:txBody>
      </p:sp>
      <p:sp>
        <p:nvSpPr>
          <p:cNvPr id="1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29" name="Image"/>
          <p:cNvSpPr>
            <a:spLocks noGrp="1"/>
          </p:cNvSpPr>
          <p:nvPr>
            <p:ph type="pic" idx="21"/>
          </p:nvPr>
        </p:nvSpPr>
        <p:spPr>
          <a:xfrm>
            <a:off x="-2514600" y="368300"/>
            <a:ext cx="11849100" cy="7899400"/>
          </a:xfrm>
          <a:prstGeom prst="rect">
            <a:avLst/>
          </a:prstGeom>
        </p:spPr>
        <p:txBody>
          <a:bodyPr lIns="91439" tIns="45719" rIns="91439" bIns="45719" anchor="t"/>
          <a:lstStyle/>
          <a:p>
            <a:endParaRPr/>
          </a:p>
        </p:txBody>
      </p:sp>
      <p:sp>
        <p:nvSpPr>
          <p:cNvPr id="130" name="Image"/>
          <p:cNvSpPr>
            <a:spLocks noGrp="1"/>
          </p:cNvSpPr>
          <p:nvPr>
            <p:ph type="pic" idx="22"/>
          </p:nvPr>
        </p:nvSpPr>
        <p:spPr>
          <a:xfrm>
            <a:off x="6540500" y="-254000"/>
            <a:ext cx="6096000" cy="9144000"/>
          </a:xfrm>
          <a:prstGeom prst="rect">
            <a:avLst/>
          </a:prstGeom>
        </p:spPr>
        <p:txBody>
          <a:bodyPr lIns="91439" tIns="45719" rIns="91439" bIns="45719" anchor="t"/>
          <a:lstStyle/>
          <a:p>
            <a:endParaRPr/>
          </a:p>
        </p:txBody>
      </p:sp>
      <p:sp>
        <p:nvSpPr>
          <p:cNvPr id="131"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32"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41" name="Image"/>
          <p:cNvSpPr>
            <a:spLocks noGrp="1"/>
          </p:cNvSpPr>
          <p:nvPr>
            <p:ph type="pic" sz="quarter" idx="21"/>
          </p:nvPr>
        </p:nvSpPr>
        <p:spPr>
          <a:xfrm>
            <a:off x="8597900" y="3289300"/>
            <a:ext cx="4038600" cy="6057901"/>
          </a:xfrm>
          <a:prstGeom prst="rect">
            <a:avLst/>
          </a:prstGeom>
        </p:spPr>
        <p:txBody>
          <a:bodyPr lIns="91439" tIns="45719" rIns="91439" bIns="45719" anchor="t"/>
          <a:lstStyle/>
          <a:p>
            <a:endParaRPr/>
          </a:p>
        </p:txBody>
      </p:sp>
      <p:sp>
        <p:nvSpPr>
          <p:cNvPr id="142" name="Image"/>
          <p:cNvSpPr>
            <a:spLocks noGrp="1"/>
          </p:cNvSpPr>
          <p:nvPr>
            <p:ph type="pic" idx="22"/>
          </p:nvPr>
        </p:nvSpPr>
        <p:spPr>
          <a:xfrm>
            <a:off x="-1485900" y="368300"/>
            <a:ext cx="11849100" cy="7899400"/>
          </a:xfrm>
          <a:prstGeom prst="rect">
            <a:avLst/>
          </a:prstGeom>
        </p:spPr>
        <p:txBody>
          <a:bodyPr lIns="91439" tIns="45719" rIns="91439" bIns="45719" anchor="t"/>
          <a:lstStyle/>
          <a:p>
            <a:endParaRPr/>
          </a:p>
        </p:txBody>
      </p:sp>
      <p:sp>
        <p:nvSpPr>
          <p:cNvPr id="143" name="Image"/>
          <p:cNvSpPr>
            <a:spLocks noGrp="1"/>
          </p:cNvSpPr>
          <p:nvPr>
            <p:ph type="pic" sz="quarter" idx="23"/>
          </p:nvPr>
        </p:nvSpPr>
        <p:spPr>
          <a:xfrm>
            <a:off x="8597900" y="-698500"/>
            <a:ext cx="4038600" cy="6057901"/>
          </a:xfrm>
          <a:prstGeom prst="rect">
            <a:avLst/>
          </a:prstGeom>
        </p:spPr>
        <p:txBody>
          <a:bodyPr lIns="91439" tIns="45719" rIns="91439" bIns="45719" anchor="t"/>
          <a:lstStyle/>
          <a:p>
            <a:endParaRPr/>
          </a:p>
        </p:txBody>
      </p:sp>
      <p:sp>
        <p:nvSpPr>
          <p:cNvPr id="14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4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54" name="Image"/>
          <p:cNvSpPr>
            <a:spLocks noGrp="1"/>
          </p:cNvSpPr>
          <p:nvPr>
            <p:ph type="pic" idx="21"/>
          </p:nvPr>
        </p:nvSpPr>
        <p:spPr>
          <a:xfrm>
            <a:off x="-1485900" y="368300"/>
            <a:ext cx="11849100" cy="7899400"/>
          </a:xfrm>
          <a:prstGeom prst="rect">
            <a:avLst/>
          </a:prstGeom>
        </p:spPr>
        <p:txBody>
          <a:bodyPr lIns="91439" tIns="45719" rIns="91439" bIns="45719" anchor="t"/>
          <a:lstStyle/>
          <a:p>
            <a:endParaRPr/>
          </a:p>
        </p:txBody>
      </p:sp>
      <p:sp>
        <p:nvSpPr>
          <p:cNvPr id="155" name="Image"/>
          <p:cNvSpPr>
            <a:spLocks noGrp="1"/>
          </p:cNvSpPr>
          <p:nvPr>
            <p:ph type="pic" sz="quarter" idx="22"/>
          </p:nvPr>
        </p:nvSpPr>
        <p:spPr>
          <a:xfrm>
            <a:off x="8597900" y="3949700"/>
            <a:ext cx="4038600" cy="6057900"/>
          </a:xfrm>
          <a:prstGeom prst="rect">
            <a:avLst/>
          </a:prstGeom>
        </p:spPr>
        <p:txBody>
          <a:bodyPr lIns="91439" tIns="45719" rIns="91439" bIns="45719" anchor="t"/>
          <a:lstStyle/>
          <a:p>
            <a:endParaRPr/>
          </a:p>
        </p:txBody>
      </p:sp>
      <p:sp>
        <p:nvSpPr>
          <p:cNvPr id="156" name="Image"/>
          <p:cNvSpPr>
            <a:spLocks noGrp="1"/>
          </p:cNvSpPr>
          <p:nvPr>
            <p:ph type="pic" sz="quarter" idx="23"/>
          </p:nvPr>
        </p:nvSpPr>
        <p:spPr>
          <a:xfrm>
            <a:off x="8597900" y="-1371600"/>
            <a:ext cx="4038600" cy="6057901"/>
          </a:xfrm>
          <a:prstGeom prst="rect">
            <a:avLst/>
          </a:prstGeom>
        </p:spPr>
        <p:txBody>
          <a:bodyPr lIns="91439" tIns="45719" rIns="91439" bIns="45719" anchor="t"/>
          <a:lstStyle/>
          <a:p>
            <a:endParaRPr/>
          </a:p>
        </p:txBody>
      </p:sp>
      <p:sp>
        <p:nvSpPr>
          <p:cNvPr id="157" name="Image"/>
          <p:cNvSpPr>
            <a:spLocks noGrp="1"/>
          </p:cNvSpPr>
          <p:nvPr>
            <p:ph type="pic" sz="quarter" idx="24"/>
          </p:nvPr>
        </p:nvSpPr>
        <p:spPr>
          <a:xfrm>
            <a:off x="8597900" y="1295400"/>
            <a:ext cx="4038600" cy="6057901"/>
          </a:xfrm>
          <a:prstGeom prst="rect">
            <a:avLst/>
          </a:prstGeom>
        </p:spPr>
        <p:txBody>
          <a:bodyPr lIns="91439" tIns="45719" rIns="91439" bIns="45719" anchor="t"/>
          <a:lstStyle/>
          <a:p>
            <a:endParaRPr/>
          </a:p>
        </p:txBody>
      </p:sp>
      <p:sp>
        <p:nvSpPr>
          <p:cNvPr id="158"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59"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68" name="Image"/>
          <p:cNvSpPr>
            <a:spLocks noGrp="1"/>
          </p:cNvSpPr>
          <p:nvPr>
            <p:ph type="pic" sz="half" idx="21"/>
          </p:nvPr>
        </p:nvSpPr>
        <p:spPr>
          <a:xfrm>
            <a:off x="596900" y="3733800"/>
            <a:ext cx="7924800" cy="5283200"/>
          </a:xfrm>
          <a:prstGeom prst="rect">
            <a:avLst/>
          </a:prstGeom>
        </p:spPr>
        <p:txBody>
          <a:bodyPr lIns="91439" tIns="45719" rIns="91439" bIns="45719" anchor="t"/>
          <a:lstStyle/>
          <a:p>
            <a:endParaRPr/>
          </a:p>
        </p:txBody>
      </p:sp>
      <p:sp>
        <p:nvSpPr>
          <p:cNvPr id="169" name="Image"/>
          <p:cNvSpPr>
            <a:spLocks noGrp="1"/>
          </p:cNvSpPr>
          <p:nvPr>
            <p:ph type="pic" sz="quarter" idx="22"/>
          </p:nvPr>
        </p:nvSpPr>
        <p:spPr>
          <a:xfrm>
            <a:off x="4483100" y="-698500"/>
            <a:ext cx="4038600" cy="6057901"/>
          </a:xfrm>
          <a:prstGeom prst="rect">
            <a:avLst/>
          </a:prstGeom>
        </p:spPr>
        <p:txBody>
          <a:bodyPr lIns="91439" tIns="45719" rIns="91439" bIns="45719" anchor="t"/>
          <a:lstStyle/>
          <a:p>
            <a:endParaRPr/>
          </a:p>
        </p:txBody>
      </p:sp>
      <p:sp>
        <p:nvSpPr>
          <p:cNvPr id="170" name="Image"/>
          <p:cNvSpPr>
            <a:spLocks noGrp="1"/>
          </p:cNvSpPr>
          <p:nvPr>
            <p:ph type="pic" sz="quarter" idx="23"/>
          </p:nvPr>
        </p:nvSpPr>
        <p:spPr>
          <a:xfrm>
            <a:off x="368300" y="3289300"/>
            <a:ext cx="4038600" cy="6057900"/>
          </a:xfrm>
          <a:prstGeom prst="rect">
            <a:avLst/>
          </a:prstGeom>
        </p:spPr>
        <p:txBody>
          <a:bodyPr lIns="91439" tIns="45719" rIns="91439" bIns="45719" anchor="t"/>
          <a:lstStyle/>
          <a:p>
            <a:endParaRPr/>
          </a:p>
        </p:txBody>
      </p:sp>
      <p:sp>
        <p:nvSpPr>
          <p:cNvPr id="171" name="Image"/>
          <p:cNvSpPr>
            <a:spLocks noGrp="1"/>
          </p:cNvSpPr>
          <p:nvPr>
            <p:ph type="pic" sz="quarter" idx="24"/>
          </p:nvPr>
        </p:nvSpPr>
        <p:spPr>
          <a:xfrm>
            <a:off x="-546100" y="368300"/>
            <a:ext cx="5867400" cy="3911600"/>
          </a:xfrm>
          <a:prstGeom prst="rect">
            <a:avLst/>
          </a:prstGeom>
        </p:spPr>
        <p:txBody>
          <a:bodyPr lIns="91439" tIns="45719" rIns="91439" bIns="45719" anchor="t"/>
          <a:lstStyle/>
          <a:p>
            <a:endParaRPr/>
          </a:p>
        </p:txBody>
      </p:sp>
      <p:sp>
        <p:nvSpPr>
          <p:cNvPr id="172" name="Image"/>
          <p:cNvSpPr>
            <a:spLocks noGrp="1"/>
          </p:cNvSpPr>
          <p:nvPr>
            <p:ph type="pic" sz="quarter" idx="25"/>
          </p:nvPr>
        </p:nvSpPr>
        <p:spPr>
          <a:xfrm>
            <a:off x="8597900" y="3289300"/>
            <a:ext cx="4038600" cy="6057901"/>
          </a:xfrm>
          <a:prstGeom prst="rect">
            <a:avLst/>
          </a:prstGeom>
        </p:spPr>
        <p:txBody>
          <a:bodyPr lIns="91439" tIns="45719" rIns="91439" bIns="45719" anchor="t"/>
          <a:lstStyle/>
          <a:p>
            <a:endParaRPr/>
          </a:p>
        </p:txBody>
      </p:sp>
      <p:sp>
        <p:nvSpPr>
          <p:cNvPr id="173" name="Image"/>
          <p:cNvSpPr>
            <a:spLocks noGrp="1"/>
          </p:cNvSpPr>
          <p:nvPr>
            <p:ph type="pic" sz="quarter" idx="26"/>
          </p:nvPr>
        </p:nvSpPr>
        <p:spPr>
          <a:xfrm>
            <a:off x="8597900" y="-711200"/>
            <a:ext cx="4038600" cy="6057900"/>
          </a:xfrm>
          <a:prstGeom prst="rect">
            <a:avLst/>
          </a:prstGeom>
        </p:spPr>
        <p:txBody>
          <a:bodyPr lIns="91439" tIns="45719" rIns="91439" bIns="45719" anchor="t"/>
          <a:lstStyle/>
          <a:p>
            <a:endParaRPr/>
          </a:p>
        </p:txBody>
      </p:sp>
      <p:sp>
        <p:nvSpPr>
          <p:cNvPr id="17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7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1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1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193" name="Image"/>
          <p:cNvSpPr>
            <a:spLocks noGrp="1"/>
          </p:cNvSpPr>
          <p:nvPr>
            <p:ph type="pic" sz="half" idx="21"/>
          </p:nvPr>
        </p:nvSpPr>
        <p:spPr>
          <a:xfrm>
            <a:off x="7670800" y="2413000"/>
            <a:ext cx="4292600" cy="6438900"/>
          </a:xfrm>
          <a:prstGeom prst="rect">
            <a:avLst/>
          </a:prstGeom>
          <a:ln w="9525">
            <a:round/>
          </a:ln>
        </p:spPr>
        <p:txBody>
          <a:bodyPr lIns="91439" tIns="45719" rIns="91439" bIns="45719" anchor="t"/>
          <a:lstStyle/>
          <a:p>
            <a:endParaRPr/>
          </a:p>
        </p:txBody>
      </p:sp>
      <p:sp>
        <p:nvSpPr>
          <p:cNvPr id="194" name="Title Text"/>
          <p:cNvSpPr txBox="1">
            <a:spLocks noGrp="1"/>
          </p:cNvSpPr>
          <p:nvPr>
            <p:ph type="title"/>
          </p:nvPr>
        </p:nvSpPr>
        <p:spPr>
          <a:prstGeom prst="rect">
            <a:avLst/>
          </a:prstGeom>
        </p:spPr>
        <p:txBody>
          <a:bodyPr/>
          <a:lstStyle/>
          <a:p>
            <a:r>
              <a:t>Title Text</a:t>
            </a:r>
          </a:p>
        </p:txBody>
      </p:sp>
      <p:sp>
        <p:nvSpPr>
          <p:cNvPr id="195"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1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203" name="Title Text"/>
          <p:cNvSpPr txBox="1">
            <a:spLocks noGrp="1"/>
          </p:cNvSpPr>
          <p:nvPr>
            <p:ph type="title"/>
          </p:nvPr>
        </p:nvSpPr>
        <p:spPr>
          <a:prstGeom prst="rect">
            <a:avLst/>
          </a:prstGeom>
        </p:spPr>
        <p:txBody>
          <a:bodyPr/>
          <a:lstStyle/>
          <a:p>
            <a:r>
              <a:t>Title Text</a:t>
            </a:r>
          </a:p>
        </p:txBody>
      </p:sp>
      <p:sp>
        <p:nvSpPr>
          <p:cNvPr id="204"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212" name="Title Text"/>
          <p:cNvSpPr txBox="1">
            <a:spLocks noGrp="1"/>
          </p:cNvSpPr>
          <p:nvPr>
            <p:ph type="title"/>
          </p:nvPr>
        </p:nvSpPr>
        <p:spPr>
          <a:prstGeom prst="rect">
            <a:avLst/>
          </a:prstGeom>
        </p:spPr>
        <p:txBody>
          <a:bodyPr/>
          <a:lstStyle/>
          <a:p>
            <a:r>
              <a:t>Title Text</a:t>
            </a:r>
          </a:p>
        </p:txBody>
      </p:sp>
      <p:sp>
        <p:nvSpPr>
          <p:cNvPr id="213" name="Body Level One…"/>
          <p:cNvSpPr txBox="1">
            <a:spLocks noGrp="1"/>
          </p:cNvSpPr>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 name="Title Text"/>
          <p:cNvSpPr txBox="1">
            <a:spLocks noGrp="1"/>
          </p:cNvSpPr>
          <p:nvPr>
            <p:ph type="title"/>
          </p:nvPr>
        </p:nvSpPr>
        <p:spPr>
          <a:prstGeom prst="rect">
            <a:avLst/>
          </a:prstGeom>
        </p:spPr>
        <p:txBody>
          <a:bodyPr/>
          <a:lstStyle/>
          <a:p>
            <a:r>
              <a:t>Title Text</a:t>
            </a:r>
          </a:p>
        </p:txBody>
      </p:sp>
      <p:sp>
        <p:nvSpPr>
          <p:cNvPr id="22" name="Body Level One…"/>
          <p:cNvSpPr txBox="1">
            <a:spLocks noGrp="1"/>
          </p:cNvSpPr>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2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2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hoto - Vertical copy 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3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3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3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Photo - Vertical copy 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4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4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Photo - Vertical copy 3">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5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5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5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6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62"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63"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64"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65"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73"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274"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75"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8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8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itle &amp; Bullets">
    <p:bg>
      <p:bgPr>
        <a:solidFill>
          <a:srgbClr val="000000"/>
        </a:solidFill>
        <a:effectLst/>
      </p:bgPr>
    </p:bg>
    <p:spTree>
      <p:nvGrpSpPr>
        <p:cNvPr id="1" name=""/>
        <p:cNvGrpSpPr/>
        <p:nvPr/>
      </p:nvGrpSpPr>
      <p:grpSpPr>
        <a:xfrm>
          <a:off x="0" y="0"/>
          <a:ext cx="0" cy="0"/>
          <a:chOff x="0" y="0"/>
          <a:chExt cx="0" cy="0"/>
        </a:xfrm>
      </p:grpSpPr>
      <p:sp>
        <p:nvSpPr>
          <p:cNvPr id="293" name="Title Text"/>
          <p:cNvSpPr txBox="1">
            <a:spLocks noGrp="1"/>
          </p:cNvSpPr>
          <p:nvPr>
            <p:ph type="title"/>
          </p:nvPr>
        </p:nvSpPr>
        <p:spPr>
          <a:xfrm>
            <a:off x="1270000" y="254000"/>
            <a:ext cx="10464800" cy="2438400"/>
          </a:xfrm>
          <a:prstGeom prst="rect">
            <a:avLst/>
          </a:prstGeom>
        </p:spPr>
        <p:txBody>
          <a:bodyPr/>
          <a:lstStyle>
            <a:lvl1pPr marL="0" algn="ctr">
              <a:lnSpc>
                <a:spcPct val="100000"/>
              </a:lnSpc>
              <a:defRPr sz="8400">
                <a:solidFill>
                  <a:srgbClr val="FFFFFF"/>
                </a:solidFill>
              </a:defRPr>
            </a:lvl1pPr>
          </a:lstStyle>
          <a:p>
            <a:r>
              <a:t>Title Text</a:t>
            </a:r>
          </a:p>
        </p:txBody>
      </p:sp>
      <p:sp>
        <p:nvSpPr>
          <p:cNvPr id="294" name="Body Level One…"/>
          <p:cNvSpPr txBox="1">
            <a:spLocks noGrp="1"/>
          </p:cNvSpPr>
          <p:nvPr>
            <p:ph type="body" idx="1"/>
          </p:nvPr>
        </p:nvSpPr>
        <p:spPr>
          <a:xfrm>
            <a:off x="1270000" y="2768600"/>
            <a:ext cx="10464800" cy="5715000"/>
          </a:xfrm>
          <a:prstGeom prst="rect">
            <a:avLst/>
          </a:prstGeom>
        </p:spPr>
        <p:txBody>
          <a:bodyPr/>
          <a:lstStyle>
            <a:lvl1pPr marL="889000" indent="-571500">
              <a:spcBef>
                <a:spcPts val="2400"/>
              </a:spcBef>
              <a:buSzPct val="171000"/>
              <a:buChar char="•"/>
              <a:defRPr sz="4200">
                <a:solidFill>
                  <a:srgbClr val="FFFFFF"/>
                </a:solidFill>
              </a:defRPr>
            </a:lvl1pPr>
            <a:lvl2pPr marL="1333500" indent="-571500">
              <a:spcBef>
                <a:spcPts val="2400"/>
              </a:spcBef>
              <a:buSzPct val="171000"/>
              <a:buChar char="•"/>
              <a:defRPr sz="4200">
                <a:solidFill>
                  <a:srgbClr val="FFFFFF"/>
                </a:solidFill>
              </a:defRPr>
            </a:lvl2pPr>
            <a:lvl3pPr marL="1778000" indent="-571500">
              <a:spcBef>
                <a:spcPts val="2400"/>
              </a:spcBef>
              <a:buSzPct val="171000"/>
              <a:buChar char="•"/>
              <a:defRPr sz="4200">
                <a:solidFill>
                  <a:srgbClr val="FFFFFF"/>
                </a:solidFill>
              </a:defRPr>
            </a:lvl3pPr>
            <a:lvl4pPr marL="2222500" indent="-571500">
              <a:spcBef>
                <a:spcPts val="2400"/>
              </a:spcBef>
              <a:buSzPct val="171000"/>
              <a:buChar char="•"/>
              <a:defRPr sz="4200">
                <a:solidFill>
                  <a:srgbClr val="FFFFFF"/>
                </a:solidFill>
              </a:defRPr>
            </a:lvl4pPr>
            <a:lvl5pPr marL="2667000" indent="-571500">
              <a:spcBef>
                <a:spcPts val="2400"/>
              </a:spcBef>
              <a:buSzPct val="171000"/>
              <a:buChar char="•"/>
              <a:defRPr sz="42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95" name="Slide Number"/>
          <p:cNvSpPr txBox="1">
            <a:spLocks noGrp="1"/>
          </p:cNvSpPr>
          <p:nvPr>
            <p:ph type="sldNum" sz="quarter" idx="2"/>
          </p:nvPr>
        </p:nvSpPr>
        <p:spPr>
          <a:xfrm>
            <a:off x="6311763" y="9265778"/>
            <a:ext cx="368574" cy="360822"/>
          </a:xfrm>
          <a:prstGeom prst="rect">
            <a:avLst/>
          </a:prstGeom>
        </p:spPr>
        <p:txBody>
          <a:bodyPr anchor="b"/>
          <a:lstStyle>
            <a:lvl1pPr>
              <a:defRPr sz="18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2" name="Image"/>
          <p:cNvSpPr>
            <a:spLocks noGrp="1"/>
          </p:cNvSpPr>
          <p:nvPr>
            <p:ph type="pic" sz="half" idx="21"/>
          </p:nvPr>
        </p:nvSpPr>
        <p:spPr>
          <a:xfrm>
            <a:off x="7251968" y="1864392"/>
            <a:ext cx="5905501" cy="5880688"/>
          </a:xfrm>
          <a:prstGeom prst="rect">
            <a:avLst/>
          </a:prstGeom>
          <a:ln w="9525">
            <a:round/>
          </a:ln>
        </p:spPr>
        <p:txBody>
          <a:bodyPr lIns="91439" tIns="45719" rIns="91439" bIns="45719" anchor="t"/>
          <a:lstStyle/>
          <a:p>
            <a:endParaRPr/>
          </a:p>
        </p:txBody>
      </p:sp>
      <p:sp>
        <p:nvSpPr>
          <p:cNvPr id="303" name="Title Text"/>
          <p:cNvSpPr txBox="1">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nchor="b"/>
          <a:lstStyle>
            <a:lvl1pPr marL="0" algn="ctr">
              <a:lnSpc>
                <a:spcPct val="100000"/>
              </a:lnSpc>
              <a:defRPr sz="7000" spc="-92">
                <a:solidFill>
                  <a:srgbClr val="E5E5E5"/>
                </a:solidFill>
              </a:defRPr>
            </a:lvl1pPr>
          </a:lstStyle>
          <a:p>
            <a:r>
              <a:t>Title Text</a:t>
            </a:r>
          </a:p>
        </p:txBody>
      </p:sp>
      <p:sp>
        <p:nvSpPr>
          <p:cNvPr id="304" name="Body Level One…"/>
          <p:cNvSpPr txBox="1">
            <a:spLocks noGrp="1"/>
          </p:cNvSpPr>
          <p:nvPr>
            <p:ph type="body" sz="quarter" idx="1"/>
          </p:nvPr>
        </p:nvSpPr>
        <p:spPr>
          <a:xfrm>
            <a:off x="635000" y="4787900"/>
            <a:ext cx="5867400" cy="3302000"/>
          </a:xfrm>
          <a:prstGeom prst="rect">
            <a:avLst/>
          </a:prstGeom>
          <a:effectLst>
            <a:outerShdw blurRad="12700" dist="12700" dir="5400000" rotWithShape="0">
              <a:srgbClr val="424242"/>
            </a:outerShdw>
          </a:effectLst>
        </p:spPr>
        <p:txBody>
          <a:bodyPr anchor="t"/>
          <a:lstStyle>
            <a:lvl1pPr marL="0" indent="0" algn="ctr">
              <a:spcBef>
                <a:spcPts val="0"/>
              </a:spcBef>
              <a:buSzTx/>
              <a:buNone/>
              <a:defRPr spc="-47">
                <a:solidFill>
                  <a:srgbClr val="CBCBCB"/>
                </a:solidFill>
              </a:defRPr>
            </a:lvl1pPr>
            <a:lvl2pPr marL="0" indent="0" algn="ctr">
              <a:spcBef>
                <a:spcPts val="0"/>
              </a:spcBef>
              <a:buSzTx/>
              <a:buNone/>
              <a:defRPr spc="-47">
                <a:solidFill>
                  <a:srgbClr val="CBCBCB"/>
                </a:solidFill>
              </a:defRPr>
            </a:lvl2pPr>
            <a:lvl3pPr marL="0" indent="0" algn="ctr">
              <a:spcBef>
                <a:spcPts val="0"/>
              </a:spcBef>
              <a:buSzTx/>
              <a:buNone/>
              <a:defRPr spc="-47">
                <a:solidFill>
                  <a:srgbClr val="CBCBCB"/>
                </a:solidFill>
              </a:defRPr>
            </a:lvl3pPr>
            <a:lvl4pPr marL="0" indent="0" algn="ctr">
              <a:spcBef>
                <a:spcPts val="0"/>
              </a:spcBef>
              <a:buSzTx/>
              <a:buNone/>
              <a:defRPr spc="-47">
                <a:solidFill>
                  <a:srgbClr val="CBCBCB"/>
                </a:solidFill>
              </a:defRPr>
            </a:lvl4pPr>
            <a:lvl5pPr marL="0" indent="0" algn="ctr">
              <a:spcBef>
                <a:spcPts val="0"/>
              </a:spcBef>
              <a:buSzTx/>
              <a:buNone/>
              <a:defRPr spc="-47">
                <a:solidFill>
                  <a:srgbClr val="CBCBCB"/>
                </a:solidFill>
              </a:defRPr>
            </a:lvl5pPr>
          </a:lstStyle>
          <a:p>
            <a:r>
              <a:t>Body Level One</a:t>
            </a:r>
          </a:p>
          <a:p>
            <a:pPr lvl="1"/>
            <a:r>
              <a:t>Body Level Two</a:t>
            </a:r>
          </a:p>
          <a:p>
            <a:pPr lvl="2"/>
            <a:r>
              <a:t>Body Level Three</a:t>
            </a:r>
          </a:p>
          <a:p>
            <a:pPr lvl="3"/>
            <a:r>
              <a:t>Body Level Four</a:t>
            </a:r>
          </a:p>
          <a:p>
            <a:pPr lvl="4"/>
            <a:r>
              <a:t>Body Level Five</a:t>
            </a:r>
          </a:p>
        </p:txBody>
      </p:sp>
      <p:sp>
        <p:nvSpPr>
          <p:cNvPr id="305" name="Slide Number"/>
          <p:cNvSpPr txBox="1">
            <a:spLocks noGrp="1"/>
          </p:cNvSpPr>
          <p:nvPr>
            <p:ph type="sldNum" sz="quarter" idx="2"/>
          </p:nvPr>
        </p:nvSpPr>
        <p:spPr>
          <a:xfrm>
            <a:off x="6313245" y="9220200"/>
            <a:ext cx="362538" cy="360822"/>
          </a:xfrm>
          <a:prstGeom prst="rect">
            <a:avLst/>
          </a:prstGeom>
          <a:effectLst>
            <a:outerShdw blurRad="12700" dist="12700" dir="5400000" rotWithShape="0">
              <a:srgbClr val="424242"/>
            </a:outerShdw>
          </a:effectLst>
        </p:spPr>
        <p:txBody>
          <a:bodyPr/>
          <a:lstStyle>
            <a:lvl1pPr>
              <a:defRPr sz="1800" spc="-23">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12" name="Rectangle"/>
          <p:cNvSpPr/>
          <p:nvPr/>
        </p:nvSpPr>
        <p:spPr>
          <a:xfrm>
            <a:off x="283842" y="279400"/>
            <a:ext cx="12446003"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13" name="Image"/>
          <p:cNvSpPr>
            <a:spLocks noGrp="1"/>
          </p:cNvSpPr>
          <p:nvPr>
            <p:ph type="pic" sz="half" idx="21"/>
          </p:nvPr>
        </p:nvSpPr>
        <p:spPr>
          <a:xfrm>
            <a:off x="7670800" y="1663700"/>
            <a:ext cx="4292600" cy="6438900"/>
          </a:xfrm>
          <a:prstGeom prst="rect">
            <a:avLst/>
          </a:prstGeom>
        </p:spPr>
        <p:txBody>
          <a:bodyPr lIns="91439" tIns="45719" rIns="91439" bIns="45719" anchor="t"/>
          <a:lstStyle/>
          <a:p>
            <a:endParaRPr/>
          </a:p>
        </p:txBody>
      </p:sp>
      <p:sp>
        <p:nvSpPr>
          <p:cNvPr id="314" name="Title Text"/>
          <p:cNvSpPr txBox="1">
            <a:spLocks noGrp="1"/>
          </p:cNvSpPr>
          <p:nvPr>
            <p:ph type="title"/>
          </p:nvPr>
        </p:nvSpPr>
        <p:spPr>
          <a:xfrm>
            <a:off x="1041400" y="2019300"/>
            <a:ext cx="5334000" cy="2870200"/>
          </a:xfrm>
          <a:prstGeom prst="rect">
            <a:avLst/>
          </a:prstGeom>
        </p:spPr>
        <p:txBody>
          <a:bodyPr anchor="b">
            <a:normAutofit/>
          </a:bodyPr>
          <a:lstStyle>
            <a:lvl1pPr marL="0">
              <a:defRPr>
                <a:solidFill>
                  <a:srgbClr val="DEDDDE"/>
                </a:solidFill>
              </a:defRPr>
            </a:lvl1pPr>
          </a:lstStyle>
          <a:p>
            <a:r>
              <a:t>Title Text</a:t>
            </a:r>
          </a:p>
        </p:txBody>
      </p:sp>
      <p:sp>
        <p:nvSpPr>
          <p:cNvPr id="315" name="Body Level One…"/>
          <p:cNvSpPr txBox="1">
            <a:spLocks noGrp="1"/>
          </p:cNvSpPr>
          <p:nvPr>
            <p:ph type="body" sz="quarter" idx="1"/>
          </p:nvPr>
        </p:nvSpPr>
        <p:spPr>
          <a:xfrm>
            <a:off x="1041400" y="4876800"/>
            <a:ext cx="5334000" cy="2857500"/>
          </a:xfrm>
          <a:prstGeom prst="rect">
            <a:avLst/>
          </a:prstGeom>
        </p:spPr>
        <p:txBody>
          <a:bodyPr anchor="t">
            <a:normAutofit/>
          </a:bodyPr>
          <a:lstStyle>
            <a:lvl1pPr marL="0" indent="0">
              <a:lnSpc>
                <a:spcPct val="110000"/>
              </a:lnSpc>
              <a:spcBef>
                <a:spcPts val="0"/>
              </a:spcBef>
              <a:buSzTx/>
              <a:buNone/>
              <a:defRPr>
                <a:solidFill>
                  <a:srgbClr val="6696B6"/>
                </a:solidFill>
              </a:defRPr>
            </a:lvl1pPr>
            <a:lvl2pPr marL="0" indent="0">
              <a:lnSpc>
                <a:spcPct val="110000"/>
              </a:lnSpc>
              <a:spcBef>
                <a:spcPts val="0"/>
              </a:spcBef>
              <a:buSzTx/>
              <a:buNone/>
              <a:defRPr>
                <a:solidFill>
                  <a:srgbClr val="6696B6"/>
                </a:solidFill>
              </a:defRPr>
            </a:lvl2pPr>
            <a:lvl3pPr marL="0" indent="0">
              <a:lnSpc>
                <a:spcPct val="110000"/>
              </a:lnSpc>
              <a:spcBef>
                <a:spcPts val="0"/>
              </a:spcBef>
              <a:buSzTx/>
              <a:buNone/>
              <a:defRPr>
                <a:solidFill>
                  <a:srgbClr val="6696B6"/>
                </a:solidFill>
              </a:defRPr>
            </a:lvl3pPr>
            <a:lvl4pPr marL="0" indent="0">
              <a:lnSpc>
                <a:spcPct val="110000"/>
              </a:lnSpc>
              <a:spcBef>
                <a:spcPts val="0"/>
              </a:spcBef>
              <a:buSzTx/>
              <a:buNone/>
              <a:defRPr>
                <a:solidFill>
                  <a:srgbClr val="6696B6"/>
                </a:solidFill>
              </a:defRPr>
            </a:lvl4pPr>
            <a:lvl5pPr marL="0" indent="0">
              <a:lnSpc>
                <a:spcPct val="110000"/>
              </a:lnSpc>
              <a:spcBef>
                <a:spcPts val="0"/>
              </a:spcBef>
              <a:buSzTx/>
              <a:buNone/>
              <a:defRPr>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31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30" name="Title Text"/>
          <p:cNvSpPr txBox="1">
            <a:spLocks noGrp="1"/>
          </p:cNvSpPr>
          <p:nvPr>
            <p:ph type="title"/>
          </p:nvPr>
        </p:nvSpPr>
        <p:spPr>
          <a:prstGeom prst="rect">
            <a:avLst/>
          </a:prstGeom>
        </p:spPr>
        <p:txBody>
          <a:bodyPr/>
          <a:lstStyle/>
          <a:p>
            <a:r>
              <a:t>Title Text</a:t>
            </a:r>
          </a:p>
        </p:txBody>
      </p:sp>
      <p:sp>
        <p:nvSpPr>
          <p:cNvPr id="31" name="Body Level One…"/>
          <p:cNvSpPr txBox="1">
            <a:spLocks noGrp="1"/>
          </p:cNvSpPr>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39" name="Body Level One…"/>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4" name="Title Text"/>
          <p:cNvSpPr txBox="1">
            <a:spLocks noGrp="1"/>
          </p:cNvSpPr>
          <p:nvPr>
            <p:ph type="title"/>
          </p:nvPr>
        </p:nvSpPr>
        <p:spPr>
          <a:prstGeom prst="rect">
            <a:avLst/>
          </a:prstGeom>
        </p:spPr>
        <p:txBody>
          <a:bodyPr/>
          <a:lstStyle/>
          <a:p>
            <a:r>
              <a:t>Title Text</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62" name="Title Text"/>
          <p:cNvSpPr txBox="1">
            <a:spLocks noGrp="1"/>
          </p:cNvSpPr>
          <p:nvPr>
            <p:ph type="title"/>
          </p:nvPr>
        </p:nvSpPr>
        <p:spPr>
          <a:xfrm>
            <a:off x="1041400" y="3657600"/>
            <a:ext cx="10922000" cy="2438400"/>
          </a:xfrm>
          <a:prstGeom prst="rect">
            <a:avLst/>
          </a:prstGeom>
        </p:spPr>
        <p:txBody>
          <a:bodyPr/>
          <a:lstStyle/>
          <a:p>
            <a:r>
              <a:t>Title Text</a:t>
            </a:r>
          </a:p>
        </p:txBody>
      </p:sp>
      <p:sp>
        <p:nvSpPr>
          <p:cNvPr id="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0" name="Title Text"/>
          <p:cNvSpPr txBox="1">
            <a:spLocks noGrp="1"/>
          </p:cNvSpPr>
          <p:nvPr>
            <p:ph type="title"/>
          </p:nvPr>
        </p:nvSpPr>
        <p:spPr>
          <a:xfrm>
            <a:off x="1422400" y="3568700"/>
            <a:ext cx="10541000" cy="2628900"/>
          </a:xfrm>
          <a:prstGeom prst="rect">
            <a:avLst/>
          </a:prstGeom>
        </p:spPr>
        <p:txBody>
          <a:bodyPr/>
          <a:lstStyle>
            <a:lvl1pPr marL="0">
              <a:lnSpc>
                <a:spcPct val="100000"/>
              </a:lnSpc>
              <a:defRPr sz="7600" b="1">
                <a:solidFill>
                  <a:srgbClr val="DEDDDE"/>
                </a:solidFill>
              </a:defRPr>
            </a:lvl1pPr>
          </a:lstStyle>
          <a:p>
            <a:r>
              <a:t>Title Text</a:t>
            </a:r>
          </a:p>
        </p:txBody>
      </p:sp>
      <p:sp>
        <p:nvSpPr>
          <p:cNvPr id="71"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1"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82"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83"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84"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85"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86" name="Image"/>
          <p:cNvSpPr>
            <a:spLocks noGrp="1"/>
          </p:cNvSpPr>
          <p:nvPr>
            <p:ph type="pic" sz="half" idx="26"/>
          </p:nvPr>
        </p:nvSpPr>
        <p:spPr>
          <a:xfrm>
            <a:off x="368300" y="101600"/>
            <a:ext cx="4851400" cy="7277100"/>
          </a:xfrm>
          <a:prstGeom prst="rect">
            <a:avLst/>
          </a:prstGeom>
        </p:spPr>
        <p:txBody>
          <a:bodyPr lIns="91439" tIns="45719" rIns="91439" bIns="45719" anchor="t"/>
          <a:lstStyle/>
          <a:p>
            <a:endParaRPr/>
          </a:p>
        </p:txBody>
      </p:sp>
      <p:sp>
        <p:nvSpPr>
          <p:cNvPr id="87" name="Image"/>
          <p:cNvSpPr>
            <a:spLocks noGrp="1"/>
          </p:cNvSpPr>
          <p:nvPr>
            <p:ph type="pic" sz="half" idx="27"/>
          </p:nvPr>
        </p:nvSpPr>
        <p:spPr>
          <a:xfrm>
            <a:off x="7785100" y="101600"/>
            <a:ext cx="4851400" cy="7277100"/>
          </a:xfrm>
          <a:prstGeom prst="rect">
            <a:avLst/>
          </a:prstGeom>
        </p:spPr>
        <p:txBody>
          <a:bodyPr lIns="91439" tIns="45719" rIns="91439" bIns="45719" anchor="t"/>
          <a:lstStyle/>
          <a:p>
            <a:endParaRPr/>
          </a:p>
        </p:txBody>
      </p:sp>
      <p:sp>
        <p:nvSpPr>
          <p:cNvPr id="88" name="Image"/>
          <p:cNvSpPr>
            <a:spLocks noGrp="1"/>
          </p:cNvSpPr>
          <p:nvPr>
            <p:ph type="pic" sz="quarter" idx="28"/>
          </p:nvPr>
        </p:nvSpPr>
        <p:spPr>
          <a:xfrm>
            <a:off x="5295900" y="228600"/>
            <a:ext cx="2413000" cy="3619500"/>
          </a:xfrm>
          <a:prstGeom prst="rect">
            <a:avLst/>
          </a:prstGeom>
        </p:spPr>
        <p:txBody>
          <a:bodyPr lIns="91439" tIns="45719" rIns="91439" bIns="45719" anchor="t"/>
          <a:lstStyle/>
          <a:p>
            <a:endParaRPr/>
          </a:p>
        </p:txBody>
      </p:sp>
      <p:sp>
        <p:nvSpPr>
          <p:cNvPr id="89" name="Image"/>
          <p:cNvSpPr>
            <a:spLocks noGrp="1"/>
          </p:cNvSpPr>
          <p:nvPr>
            <p:ph type="pic" sz="quarter" idx="29"/>
          </p:nvPr>
        </p:nvSpPr>
        <p:spPr>
          <a:xfrm>
            <a:off x="5295900" y="3619500"/>
            <a:ext cx="2413000" cy="3619500"/>
          </a:xfrm>
          <a:prstGeom prst="rect">
            <a:avLst/>
          </a:prstGeom>
        </p:spPr>
        <p:txBody>
          <a:bodyPr lIns="91439" tIns="45719" rIns="91439" bIns="45719" anchor="t"/>
          <a:lstStyle/>
          <a:p>
            <a:endParaRPr/>
          </a:p>
        </p:txBody>
      </p:sp>
      <p:sp>
        <p:nvSpPr>
          <p:cNvPr id="90"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91"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1"/>
          <a:srcRect/>
          <a:stretch>
            <a:fillRect/>
          </a:stretch>
        </a:blipFill>
        <a:effectLst/>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 name="Body Level One…"/>
          <p:cNvSpPr txBox="1">
            <a:spLocks noGrp="1"/>
          </p:cNvSpPr>
          <p:nvPr>
            <p:ph type="body" idx="1"/>
          </p:nvPr>
        </p:nvSpPr>
        <p:spPr>
          <a:xfrm>
            <a:off x="1041400" y="1473200"/>
            <a:ext cx="10922000" cy="680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buBlip>
                <a:blip r:embed="rId32"/>
              </a:buBlip>
            </a:lvl1pPr>
            <a:lvl2pPr>
              <a:buBlip>
                <a:blip r:embed="rId32"/>
              </a:buBlip>
            </a:lvl2pPr>
            <a:lvl3pPr>
              <a:buBlip>
                <a:blip r:embed="rId32"/>
              </a:buBlip>
            </a:lvl3pPr>
            <a:lvl4pPr>
              <a:buBlip>
                <a:blip r:embed="rId32"/>
              </a:buBlip>
            </a:lvl4pPr>
            <a:lvl5pPr>
              <a:buBlip>
                <a:blip r:embed="rId32"/>
              </a:buBlip>
            </a:lvl5pPr>
          </a:lstStyle>
          <a:p>
            <a:r>
              <a:t>Body Level One</a:t>
            </a:r>
          </a:p>
          <a:p>
            <a:pPr lvl="1"/>
            <a:r>
              <a:t>Body Level Two</a:t>
            </a:r>
          </a:p>
          <a:p>
            <a:pPr lvl="2"/>
            <a:r>
              <a:t>Body Level Three</a:t>
            </a:r>
          </a:p>
          <a:p>
            <a:pPr lvl="3"/>
            <a:r>
              <a:t>Body Level Four</a:t>
            </a:r>
          </a:p>
          <a:p>
            <a:pPr lvl="4"/>
            <a:r>
              <a:t>Body Level Five</a:t>
            </a:r>
          </a:p>
        </p:txBody>
      </p:sp>
      <p:sp>
        <p:nvSpPr>
          <p:cNvPr id="4" name="Title Text"/>
          <p:cNvSpPr txBox="1">
            <a:spLocks noGrp="1"/>
          </p:cNvSpPr>
          <p:nvPr>
            <p:ph type="title"/>
          </p:nvPr>
        </p:nvSpPr>
        <p:spPr>
          <a:xfrm>
            <a:off x="1041400" y="254000"/>
            <a:ext cx="10922000" cy="2438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r>
              <a:t>Title Text</a:t>
            </a:r>
          </a:p>
        </p:txBody>
      </p:sp>
      <p:sp>
        <p:nvSpPr>
          <p:cNvPr id="5" name="Slide Number"/>
          <p:cNvSpPr txBox="1">
            <a:spLocks noGrp="1"/>
          </p:cNvSpPr>
          <p:nvPr>
            <p:ph type="sldNum" sz="quarter" idx="2"/>
          </p:nvPr>
        </p:nvSpPr>
        <p:spPr>
          <a:xfrm>
            <a:off x="6352716" y="9474200"/>
            <a:ext cx="312068" cy="298984"/>
          </a:xfrm>
          <a:prstGeom prst="rect">
            <a:avLst/>
          </a:prstGeom>
          <a:ln w="12700">
            <a:miter lim="400000"/>
          </a:ln>
        </p:spPr>
        <p:txBody>
          <a:bodyPr wrap="none" lIns="50800" tIns="50800" rIns="50800" bIns="50800">
            <a:spAutoFit/>
          </a:bodyPr>
          <a:lstStyle>
            <a:lvl1pPr>
              <a:defRPr sz="1400" b="0" cap="none"/>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ransition spd="med"/>
  <p:txStyles>
    <p:titleStyle>
      <a:lvl1pPr marL="408432" marR="0" indent="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1pPr>
      <a:lvl2pPr marL="408432" marR="0" indent="2286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2pPr>
      <a:lvl3pPr marL="408432" marR="0" indent="4572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3pPr>
      <a:lvl4pPr marL="408432" marR="0" indent="685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4pPr>
      <a:lvl5pPr marL="408432" marR="0" indent="9144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5pPr>
      <a:lvl6pPr marL="408432" marR="0" indent="11430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6pPr>
      <a:lvl7pPr marL="408432" marR="0" indent="13715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7pPr>
      <a:lvl8pPr marL="408432" marR="0" indent="16001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8pPr>
      <a:lvl9pPr marL="408432" marR="0" indent="1828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9pPr>
    </p:titleStyle>
    <p:bodyStyle>
      <a:lvl1pPr marL="431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1pPr>
      <a:lvl2pPr marL="876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2pPr>
      <a:lvl3pPr marL="1320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3pPr>
      <a:lvl4pPr marL="1765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4pPr>
      <a:lvl5pPr marL="2209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5pPr>
      <a:lvl6pPr marL="2654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6pPr>
      <a:lvl7pPr marL="3098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7pPr>
      <a:lvl8pPr marL="3543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8pPr>
      <a:lvl9pPr marL="3987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9pPr>
    </p:bodyStyle>
    <p:otherStyle>
      <a:lvl1pPr marL="0" marR="0" indent="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1pPr>
      <a:lvl2pPr marL="0" marR="0" indent="228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2pPr>
      <a:lvl3pPr marL="0" marR="0" indent="457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3pPr>
      <a:lvl4pPr marL="0" marR="0" indent="685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4pPr>
      <a:lvl5pPr marL="0" marR="0" indent="9144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5pPr>
      <a:lvl6pPr marL="0" marR="0" indent="11430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6pPr>
      <a:lvl7pPr marL="0" marR="0" indent="1371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7pPr>
      <a:lvl8pPr marL="0" marR="0" indent="1600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8pPr>
      <a:lvl9pPr marL="0" marR="0" indent="1828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gif"/><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jpeg"/><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hyperlink" Target="http://www.wayoflife.or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0.gif"/><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6.jpeg"/><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6.jpeg"/><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hyperlink" Target="http://www.wayoflife.org" TargetMode="Externa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3.jpeg"/><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8.jpeg"/><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1.xml"/></Relationships>
</file>

<file path=ppt/slides/_rels/slide4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1.xml"/></Relationships>
</file>

<file path=ppt/slides/_rels/slide4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1.xml"/></Relationships>
</file>

<file path=ppt/slides/_rels/slide4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1.xml"/></Relationships>
</file>

<file path=ppt/slides/_rels/slide4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1.xml"/></Relationships>
</file>

<file path=ppt/slides/_rels/slide4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6.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eg"/></Relationships>
</file>

<file path=ppt/slides/_rels/slide50.xml.rels><?xml version="1.0" encoding="UTF-8" standalone="yes"?>
<Relationships xmlns="http://schemas.openxmlformats.org/package/2006/relationships"><Relationship Id="rId3" Type="http://schemas.openxmlformats.org/officeDocument/2006/relationships/hyperlink" Target="mailto:fbns@wayoflife.org" TargetMode="External"/><Relationship Id="rId2" Type="http://schemas.openxmlformats.org/officeDocument/2006/relationships/hyperlink" Target="http://www.wayoflife.org" TargetMode="External"/><Relationship Id="rId1" Type="http://schemas.openxmlformats.org/officeDocument/2006/relationships/slideLayout" Target="../slideLayouts/slideLayout25.xml"/><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Pr u="sng"/>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326"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327"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his section of Genesis is a continuation of the life of Jacob (Ge. 37:2), but it focuses on his son Joseph who plays the central role in Israel’s journey to Egypt. This was the beginning of the fulfillment of God’s prophecy to Abraham in Genesis 15."/>
          <p:cNvSpPr txBox="1">
            <a:spLocks noGrp="1"/>
          </p:cNvSpPr>
          <p:nvPr>
            <p:ph type="body" sz="half" idx="1"/>
          </p:nvPr>
        </p:nvSpPr>
        <p:spPr>
          <a:xfrm>
            <a:off x="1015355" y="1364853"/>
            <a:ext cx="5152149" cy="7031461"/>
          </a:xfrm>
          <a:prstGeom prst="rect">
            <a:avLst/>
          </a:prstGeom>
        </p:spPr>
        <p:txBody>
          <a:bodyPr/>
          <a:lstStyle>
            <a:lvl1pPr>
              <a:defRPr sz="3400">
                <a:solidFill>
                  <a:srgbClr val="94E3FE"/>
                </a:solidFill>
              </a:defRPr>
            </a:lvl1pPr>
          </a:lstStyle>
          <a:p>
            <a:r>
              <a:t>This section of Genesis is a continuation of the life of Jacob (Ge. 37:2), but it focuses on his son Joseph who plays the central role in Israel’s journey to Egypt. This was the beginning of the fulfillment of God’s prophecy to Abraham in Genesis 15.</a:t>
            </a:r>
          </a:p>
        </p:txBody>
      </p:sp>
      <p:grpSp>
        <p:nvGrpSpPr>
          <p:cNvPr id="362" name="Joseph crowned in egypt goodsalt.jpg"/>
          <p:cNvGrpSpPr/>
          <p:nvPr/>
        </p:nvGrpSpPr>
        <p:grpSpPr>
          <a:xfrm>
            <a:off x="6680108" y="1206500"/>
            <a:ext cx="5346793" cy="7366001"/>
            <a:chOff x="0" y="0"/>
            <a:chExt cx="5346791" cy="7366000"/>
          </a:xfrm>
        </p:grpSpPr>
        <p:pic>
          <p:nvPicPr>
            <p:cNvPr id="361" name="Joseph crowned in egypt goodsalt.jpg" descr="Joseph crowned in egypt goodsalt.jpg"/>
            <p:cNvPicPr>
              <a:picLocks noChangeAspect="1"/>
            </p:cNvPicPr>
            <p:nvPr/>
          </p:nvPicPr>
          <p:blipFill>
            <a:blip r:embed="rId2"/>
            <a:srcRect l="25370" r="23190"/>
            <a:stretch>
              <a:fillRect/>
            </a:stretch>
          </p:blipFill>
          <p:spPr>
            <a:xfrm>
              <a:off x="76200" y="63499"/>
              <a:ext cx="5207092" cy="7226301"/>
            </a:xfrm>
            <a:prstGeom prst="rect">
              <a:avLst/>
            </a:prstGeom>
            <a:ln>
              <a:noFill/>
            </a:ln>
            <a:effectLst/>
          </p:spPr>
        </p:pic>
        <p:pic>
          <p:nvPicPr>
            <p:cNvPr id="360" name="Joseph crowned in egypt goodsalt.jpg" descr="Joseph crowned in egypt goodsalt.jpg"/>
            <p:cNvPicPr>
              <a:picLocks/>
            </p:cNvPicPr>
            <p:nvPr/>
          </p:nvPicPr>
          <p:blipFill>
            <a:blip r:embed="rId3"/>
            <a:stretch>
              <a:fillRect/>
            </a:stretch>
          </p:blipFill>
          <p:spPr>
            <a:xfrm>
              <a:off x="-1" y="0"/>
              <a:ext cx="5346793" cy="7366000"/>
            </a:xfrm>
            <a:prstGeom prst="rect">
              <a:avLst/>
            </a:prstGeom>
            <a:effectLst/>
          </p:spPr>
        </p:pic>
      </p:gr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 name="“And he said unto Abram, Know of a surety that thy seed shall be a stranger in a land that is not theirs, and shall serve them; and they shall afflict them four hundred years; And also that nation, whom they shall serve, will I judge: and afterward shall"/>
          <p:cNvSpPr txBox="1">
            <a:spLocks noGrp="1"/>
          </p:cNvSpPr>
          <p:nvPr>
            <p:ph type="body" sz="half" idx="1"/>
          </p:nvPr>
        </p:nvSpPr>
        <p:spPr>
          <a:xfrm>
            <a:off x="943505" y="861905"/>
            <a:ext cx="5275641" cy="7666881"/>
          </a:xfrm>
          <a:prstGeom prst="rect">
            <a:avLst/>
          </a:prstGeom>
        </p:spPr>
        <p:txBody>
          <a:bodyPr/>
          <a:lstStyle/>
          <a:p>
            <a:pPr>
              <a:defRPr sz="3400">
                <a:solidFill>
                  <a:srgbClr val="FFFFFF"/>
                </a:solidFill>
              </a:defRPr>
            </a:pPr>
            <a:r>
              <a:t>“And he said unto Abram, Know of a surety that thy seed shall be a stranger in a land </a:t>
            </a:r>
            <a:r>
              <a:rPr i="1"/>
              <a:t>that is</a:t>
            </a:r>
            <a:r>
              <a:t> not theirs, and shall serve them; and they shall afflict them four hundred years; And also that nation, whom they shall serve, will I judge: and afterward shall they come out with great substance” </a:t>
            </a:r>
            <a:br>
              <a:rPr lang="en-US"/>
            </a:br>
            <a:r>
              <a:t>(Ge. 15:13-14).</a:t>
            </a:r>
          </a:p>
        </p:txBody>
      </p:sp>
      <p:grpSp>
        <p:nvGrpSpPr>
          <p:cNvPr id="367" name="pyramids sphinx egypt 2.jpg"/>
          <p:cNvGrpSpPr/>
          <p:nvPr/>
        </p:nvGrpSpPr>
        <p:grpSpPr>
          <a:xfrm>
            <a:off x="6510246" y="1193800"/>
            <a:ext cx="5567455" cy="7366000"/>
            <a:chOff x="0" y="0"/>
            <a:chExt cx="5567453" cy="7366000"/>
          </a:xfrm>
        </p:grpSpPr>
        <p:pic>
          <p:nvPicPr>
            <p:cNvPr id="366" name="pyramids sphinx egypt 2.jpg" descr="pyramids sphinx egypt 2.jpg"/>
            <p:cNvPicPr>
              <a:picLocks noChangeAspect="1"/>
            </p:cNvPicPr>
            <p:nvPr/>
          </p:nvPicPr>
          <p:blipFill>
            <a:blip r:embed="rId2"/>
            <a:srcRect l="2720" r="2720"/>
            <a:stretch>
              <a:fillRect/>
            </a:stretch>
          </p:blipFill>
          <p:spPr>
            <a:xfrm>
              <a:off x="76200" y="63500"/>
              <a:ext cx="5427754" cy="7226300"/>
            </a:xfrm>
            <a:prstGeom prst="rect">
              <a:avLst/>
            </a:prstGeom>
            <a:ln>
              <a:noFill/>
            </a:ln>
            <a:effectLst/>
          </p:spPr>
        </p:pic>
        <p:pic>
          <p:nvPicPr>
            <p:cNvPr id="365" name="pyramids sphinx egypt 2.jpg" descr="pyramids sphinx egypt 2.jpg"/>
            <p:cNvPicPr>
              <a:picLocks/>
            </p:cNvPicPr>
            <p:nvPr/>
          </p:nvPicPr>
          <p:blipFill>
            <a:blip r:embed="rId3"/>
            <a:stretch>
              <a:fillRect/>
            </a:stretch>
          </p:blipFill>
          <p:spPr>
            <a:xfrm>
              <a:off x="0" y="0"/>
              <a:ext cx="5567454" cy="7366000"/>
            </a:xfrm>
            <a:prstGeom prst="rect">
              <a:avLst/>
            </a:prstGeom>
            <a:effectLst/>
          </p:spPr>
        </p:pic>
      </p:gr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God was in control of the events of the lives of Israel’s patriarchs, working out His eternal plan of redemption."/>
          <p:cNvSpPr txBox="1">
            <a:spLocks noGrp="1"/>
          </p:cNvSpPr>
          <p:nvPr>
            <p:ph type="body" sz="half" idx="1"/>
          </p:nvPr>
        </p:nvSpPr>
        <p:spPr>
          <a:xfrm>
            <a:off x="1015355" y="1364853"/>
            <a:ext cx="5152149" cy="7031461"/>
          </a:xfrm>
          <a:prstGeom prst="rect">
            <a:avLst/>
          </a:prstGeom>
        </p:spPr>
        <p:txBody>
          <a:bodyPr/>
          <a:lstStyle>
            <a:lvl1pPr>
              <a:defRPr sz="3400">
                <a:solidFill>
                  <a:srgbClr val="94E3FE"/>
                </a:solidFill>
              </a:defRPr>
            </a:lvl1pPr>
          </a:lstStyle>
          <a:p>
            <a:r>
              <a:t>God was in control of the events of the lives of Israel’s patriarchs, working out His eternal plan of redemption. </a:t>
            </a:r>
          </a:p>
        </p:txBody>
      </p:sp>
      <p:grpSp>
        <p:nvGrpSpPr>
          <p:cNvPr id="372" name="Joseph crowned in egypt goodsalt.jpg"/>
          <p:cNvGrpSpPr/>
          <p:nvPr/>
        </p:nvGrpSpPr>
        <p:grpSpPr>
          <a:xfrm>
            <a:off x="6680108" y="1206500"/>
            <a:ext cx="5346793" cy="7366001"/>
            <a:chOff x="0" y="0"/>
            <a:chExt cx="5346791" cy="7366000"/>
          </a:xfrm>
        </p:grpSpPr>
        <p:pic>
          <p:nvPicPr>
            <p:cNvPr id="371" name="Joseph crowned in egypt goodsalt.jpg" descr="Joseph crowned in egypt goodsalt.jpg"/>
            <p:cNvPicPr>
              <a:picLocks noChangeAspect="1"/>
            </p:cNvPicPr>
            <p:nvPr/>
          </p:nvPicPr>
          <p:blipFill>
            <a:blip r:embed="rId2"/>
            <a:srcRect l="25370" r="23190"/>
            <a:stretch>
              <a:fillRect/>
            </a:stretch>
          </p:blipFill>
          <p:spPr>
            <a:xfrm>
              <a:off x="76200" y="63499"/>
              <a:ext cx="5207092" cy="7226301"/>
            </a:xfrm>
            <a:prstGeom prst="rect">
              <a:avLst/>
            </a:prstGeom>
            <a:ln>
              <a:noFill/>
            </a:ln>
            <a:effectLst/>
          </p:spPr>
        </p:pic>
        <p:pic>
          <p:nvPicPr>
            <p:cNvPr id="370" name="Joseph crowned in egypt goodsalt.jpg" descr="Joseph crowned in egypt goodsalt.jpg"/>
            <p:cNvPicPr>
              <a:picLocks/>
            </p:cNvPicPr>
            <p:nvPr/>
          </p:nvPicPr>
          <p:blipFill>
            <a:blip r:embed="rId3"/>
            <a:stretch>
              <a:fillRect/>
            </a:stretch>
          </p:blipFill>
          <p:spPr>
            <a:xfrm>
              <a:off x="-1" y="0"/>
              <a:ext cx="5346793" cy="7366000"/>
            </a:xfrm>
            <a:prstGeom prst="rect">
              <a:avLst/>
            </a:prstGeom>
            <a:effectLst/>
          </p:spPr>
        </p:pic>
      </p:gr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 name="To put Joseph on the throne of Egypt and to bring Israel into Egypt, God used jealous brothers, slave traders, a high placed man (Potiphar), a wicked woman, a prison keeper, a baker, a cupbearer, and a king. None of these individuals knew what was happen"/>
          <p:cNvSpPr txBox="1">
            <a:spLocks noGrp="1"/>
          </p:cNvSpPr>
          <p:nvPr>
            <p:ph type="body" sz="half" idx="1"/>
          </p:nvPr>
        </p:nvSpPr>
        <p:spPr>
          <a:xfrm>
            <a:off x="837555" y="745566"/>
            <a:ext cx="5741690" cy="8262468"/>
          </a:xfrm>
          <a:prstGeom prst="rect">
            <a:avLst/>
          </a:prstGeom>
        </p:spPr>
        <p:txBody>
          <a:bodyPr/>
          <a:lstStyle>
            <a:lvl1pPr>
              <a:defRPr sz="3400">
                <a:solidFill>
                  <a:srgbClr val="94E3FE"/>
                </a:solidFill>
              </a:defRPr>
            </a:lvl1pPr>
          </a:lstStyle>
          <a:p>
            <a:r>
              <a:t>To put Joseph on the throne of Egypt and to bring Israel into Egypt, God used jealous brothers, slave traders, a high placed man (Potiphar), a wicked woman, a prison keeper, a baker, a cupbearer, and a king. None of these individuals knew what was happening in the larger picture of God’s plan. God’s people must live by faith.</a:t>
            </a:r>
          </a:p>
        </p:txBody>
      </p:sp>
      <p:grpSp>
        <p:nvGrpSpPr>
          <p:cNvPr id="377" name="joseph in the pit.gif"/>
          <p:cNvGrpSpPr/>
          <p:nvPr/>
        </p:nvGrpSpPr>
        <p:grpSpPr>
          <a:xfrm>
            <a:off x="6773695" y="882451"/>
            <a:ext cx="5567455" cy="7366001"/>
            <a:chOff x="0" y="0"/>
            <a:chExt cx="5567453" cy="7366000"/>
          </a:xfrm>
        </p:grpSpPr>
        <p:pic>
          <p:nvPicPr>
            <p:cNvPr id="376" name="joseph in the pit.gif" descr="joseph in the pit.gif"/>
            <p:cNvPicPr>
              <a:picLocks noChangeAspect="1"/>
            </p:cNvPicPr>
            <p:nvPr/>
          </p:nvPicPr>
          <p:blipFill>
            <a:blip r:embed="rId2"/>
            <a:srcRect l="12444" r="12444"/>
            <a:stretch>
              <a:fillRect/>
            </a:stretch>
          </p:blipFill>
          <p:spPr>
            <a:xfrm>
              <a:off x="76200" y="63500"/>
              <a:ext cx="5427754" cy="7226300"/>
            </a:xfrm>
            <a:prstGeom prst="rect">
              <a:avLst/>
            </a:prstGeom>
            <a:ln>
              <a:noFill/>
            </a:ln>
            <a:effectLst/>
          </p:spPr>
        </p:pic>
        <p:pic>
          <p:nvPicPr>
            <p:cNvPr id="375" name="joseph in the pit.gif" descr="joseph in the pit.gif"/>
            <p:cNvPicPr>
              <a:picLocks/>
            </p:cNvPicPr>
            <p:nvPr/>
          </p:nvPicPr>
          <p:blipFill>
            <a:blip r:embed="rId3"/>
            <a:stretch>
              <a:fillRect/>
            </a:stretch>
          </p:blipFill>
          <p:spPr>
            <a:xfrm>
              <a:off x="0" y="0"/>
              <a:ext cx="5567454" cy="7366000"/>
            </a:xfrm>
            <a:prstGeom prst="rect">
              <a:avLst/>
            </a:prstGeom>
            <a:effectLst/>
          </p:spPr>
        </p:pic>
      </p:gr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 name="Joseph was hated by his brothers because he was Jacob’s favorite as evidenced by Jacob’s gift of the coat of many colors (Ge. 37:3-4)."/>
          <p:cNvSpPr txBox="1">
            <a:spLocks noGrp="1"/>
          </p:cNvSpPr>
          <p:nvPr>
            <p:ph type="body" sz="quarter" idx="1"/>
          </p:nvPr>
        </p:nvSpPr>
        <p:spPr>
          <a:xfrm>
            <a:off x="1165613" y="7523261"/>
            <a:ext cx="10673574" cy="1771578"/>
          </a:xfrm>
          <a:prstGeom prst="rect">
            <a:avLst/>
          </a:prstGeom>
        </p:spPr>
        <p:txBody>
          <a:bodyPr/>
          <a:lstStyle>
            <a:lvl1pPr algn="ctr">
              <a:defRPr sz="3400">
                <a:solidFill>
                  <a:srgbClr val="94E3FE"/>
                </a:solidFill>
              </a:defRPr>
            </a:lvl1pPr>
          </a:lstStyle>
          <a:p>
            <a:r>
              <a:t>Joseph was hated by his brothers because he was Jacob’s favorite as evidenced by Jacob’s gift of the coat of many colors (Ge. 37:3-4).</a:t>
            </a:r>
          </a:p>
        </p:txBody>
      </p:sp>
      <p:grpSp>
        <p:nvGrpSpPr>
          <p:cNvPr id="382" name="joseph.jpg"/>
          <p:cNvGrpSpPr/>
          <p:nvPr/>
        </p:nvGrpSpPr>
        <p:grpSpPr>
          <a:xfrm>
            <a:off x="1433818" y="384801"/>
            <a:ext cx="9818416" cy="6904148"/>
            <a:chOff x="0" y="0"/>
            <a:chExt cx="9818414" cy="6904146"/>
          </a:xfrm>
        </p:grpSpPr>
        <p:pic>
          <p:nvPicPr>
            <p:cNvPr id="381" name="joseph.jpg" descr="joseph.jpg"/>
            <p:cNvPicPr>
              <a:picLocks noChangeAspect="1"/>
            </p:cNvPicPr>
            <p:nvPr/>
          </p:nvPicPr>
          <p:blipFill>
            <a:blip r:embed="rId2"/>
            <a:srcRect b="6813"/>
            <a:stretch>
              <a:fillRect/>
            </a:stretch>
          </p:blipFill>
          <p:spPr>
            <a:xfrm>
              <a:off x="76200" y="63500"/>
              <a:ext cx="9678715" cy="6764447"/>
            </a:xfrm>
            <a:prstGeom prst="rect">
              <a:avLst/>
            </a:prstGeom>
            <a:ln>
              <a:noFill/>
            </a:ln>
            <a:effectLst/>
          </p:spPr>
        </p:pic>
        <p:pic>
          <p:nvPicPr>
            <p:cNvPr id="380" name="joseph.jpg" descr="joseph.jpg"/>
            <p:cNvPicPr>
              <a:picLocks/>
            </p:cNvPicPr>
            <p:nvPr/>
          </p:nvPicPr>
          <p:blipFill>
            <a:blip r:embed="rId3"/>
            <a:stretch>
              <a:fillRect/>
            </a:stretch>
          </p:blipFill>
          <p:spPr>
            <a:xfrm>
              <a:off x="0" y="-1"/>
              <a:ext cx="9818415" cy="6904148"/>
            </a:xfrm>
            <a:prstGeom prst="rect">
              <a:avLst/>
            </a:prstGeom>
            <a:effectLst/>
          </p:spPr>
        </p:pic>
      </p:gr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 name="Joseph was also hated because he told his father any evil thing that his brothers did (Ge. 37:2)."/>
          <p:cNvSpPr txBox="1">
            <a:spLocks noGrp="1"/>
          </p:cNvSpPr>
          <p:nvPr>
            <p:ph type="body" sz="quarter" idx="1"/>
          </p:nvPr>
        </p:nvSpPr>
        <p:spPr>
          <a:xfrm>
            <a:off x="1165613" y="7457212"/>
            <a:ext cx="10673574" cy="1771577"/>
          </a:xfrm>
          <a:prstGeom prst="rect">
            <a:avLst/>
          </a:prstGeom>
        </p:spPr>
        <p:txBody>
          <a:bodyPr/>
          <a:lstStyle>
            <a:lvl1pPr algn="ctr">
              <a:defRPr sz="3400">
                <a:solidFill>
                  <a:srgbClr val="94E3FE"/>
                </a:solidFill>
              </a:defRPr>
            </a:lvl1pPr>
          </a:lstStyle>
          <a:p>
            <a:r>
              <a:t>Joseph was also hated because he told his father any evil thing that his brothers did (Ge. 37:2).</a:t>
            </a:r>
          </a:p>
        </p:txBody>
      </p:sp>
      <p:grpSp>
        <p:nvGrpSpPr>
          <p:cNvPr id="387" name="joseph-and-the-coat-of-many-colors-painting-20.jpeg"/>
          <p:cNvGrpSpPr/>
          <p:nvPr/>
        </p:nvGrpSpPr>
        <p:grpSpPr>
          <a:xfrm>
            <a:off x="1433818" y="384801"/>
            <a:ext cx="9818416" cy="6904148"/>
            <a:chOff x="0" y="0"/>
            <a:chExt cx="9818414" cy="6904146"/>
          </a:xfrm>
        </p:grpSpPr>
        <p:pic>
          <p:nvPicPr>
            <p:cNvPr id="386" name="joseph-and-the-coat-of-many-colors-painting-20.jpeg" descr="joseph-and-the-coat-of-many-colors-painting-20.jpeg"/>
            <p:cNvPicPr>
              <a:picLocks noChangeAspect="1"/>
            </p:cNvPicPr>
            <p:nvPr/>
          </p:nvPicPr>
          <p:blipFill>
            <a:blip r:embed="rId2"/>
            <a:srcRect b="12637"/>
            <a:stretch>
              <a:fillRect/>
            </a:stretch>
          </p:blipFill>
          <p:spPr>
            <a:xfrm>
              <a:off x="76200" y="63500"/>
              <a:ext cx="9678715" cy="6764447"/>
            </a:xfrm>
            <a:prstGeom prst="rect">
              <a:avLst/>
            </a:prstGeom>
            <a:ln>
              <a:noFill/>
            </a:ln>
            <a:effectLst/>
          </p:spPr>
        </p:pic>
        <p:pic>
          <p:nvPicPr>
            <p:cNvPr id="385" name="joseph-and-the-coat-of-many-colors-painting-20.jpeg" descr="joseph-and-the-coat-of-many-colors-painting-20.jpeg"/>
            <p:cNvPicPr>
              <a:picLocks/>
            </p:cNvPicPr>
            <p:nvPr/>
          </p:nvPicPr>
          <p:blipFill>
            <a:blip r:embed="rId3"/>
            <a:stretch>
              <a:fillRect/>
            </a:stretch>
          </p:blipFill>
          <p:spPr>
            <a:xfrm>
              <a:off x="0" y="-1"/>
              <a:ext cx="9818415" cy="6904148"/>
            </a:xfrm>
            <a:prstGeom prst="rect">
              <a:avLst/>
            </a:prstGeom>
            <a:effectLst/>
          </p:spPr>
        </p:pic>
      </p:gr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 name="And Jacob was hated for his dreams that his brothers would bow to him (Ge. 37:5-11)."/>
          <p:cNvSpPr txBox="1">
            <a:spLocks noGrp="1"/>
          </p:cNvSpPr>
          <p:nvPr>
            <p:ph type="body" sz="quarter" idx="1"/>
          </p:nvPr>
        </p:nvSpPr>
        <p:spPr>
          <a:xfrm>
            <a:off x="1082120" y="1049734"/>
            <a:ext cx="3355497" cy="5371233"/>
          </a:xfrm>
          <a:prstGeom prst="rect">
            <a:avLst/>
          </a:prstGeom>
        </p:spPr>
        <p:txBody>
          <a:bodyPr/>
          <a:lstStyle>
            <a:lvl1pPr>
              <a:defRPr sz="3400">
                <a:solidFill>
                  <a:srgbClr val="94E3FE"/>
                </a:solidFill>
              </a:defRPr>
            </a:lvl1pPr>
          </a:lstStyle>
          <a:p>
            <a:r>
              <a:t>And Jacob was hated for his dreams that his brothers would bow to him (Ge. 37:5-11).</a:t>
            </a:r>
          </a:p>
        </p:txBody>
      </p:sp>
      <p:grpSp>
        <p:nvGrpSpPr>
          <p:cNvPr id="392" name="joseph dreams.jpg"/>
          <p:cNvGrpSpPr/>
          <p:nvPr/>
        </p:nvGrpSpPr>
        <p:grpSpPr>
          <a:xfrm>
            <a:off x="5167618" y="647807"/>
            <a:ext cx="6960332" cy="8483386"/>
            <a:chOff x="0" y="0"/>
            <a:chExt cx="6960330" cy="8483385"/>
          </a:xfrm>
        </p:grpSpPr>
        <p:pic>
          <p:nvPicPr>
            <p:cNvPr id="391" name="joseph dreams.jpg" descr="joseph dreams.jpg"/>
            <p:cNvPicPr>
              <a:picLocks noChangeAspect="1"/>
            </p:cNvPicPr>
            <p:nvPr/>
          </p:nvPicPr>
          <p:blipFill>
            <a:blip r:embed="rId2"/>
            <a:srcRect/>
            <a:stretch>
              <a:fillRect/>
            </a:stretch>
          </p:blipFill>
          <p:spPr>
            <a:xfrm>
              <a:off x="76200" y="63500"/>
              <a:ext cx="6820631" cy="8343686"/>
            </a:xfrm>
            <a:prstGeom prst="rect">
              <a:avLst/>
            </a:prstGeom>
            <a:ln>
              <a:noFill/>
            </a:ln>
            <a:effectLst/>
          </p:spPr>
        </p:pic>
        <p:pic>
          <p:nvPicPr>
            <p:cNvPr id="390" name="joseph dreams.jpg" descr="joseph dreams.jpg"/>
            <p:cNvPicPr>
              <a:picLocks/>
            </p:cNvPicPr>
            <p:nvPr/>
          </p:nvPicPr>
          <p:blipFill>
            <a:blip r:embed="rId3"/>
            <a:stretch>
              <a:fillRect/>
            </a:stretch>
          </p:blipFill>
          <p:spPr>
            <a:xfrm>
              <a:off x="-1" y="-1"/>
              <a:ext cx="6960332" cy="8483387"/>
            </a:xfrm>
            <a:prstGeom prst="rect">
              <a:avLst/>
            </a:prstGeom>
            <a:effectLst/>
          </p:spPr>
        </p:pic>
      </p:gr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 name="When Joseph was 17, Jacob sent him from Hebron to check on his brothers and their herds. He found them in Dothan (Ge. 37:12-17), a little south of the Jezreel Valley."/>
          <p:cNvSpPr txBox="1">
            <a:spLocks noGrp="1"/>
          </p:cNvSpPr>
          <p:nvPr>
            <p:ph type="body" sz="half" idx="1"/>
          </p:nvPr>
        </p:nvSpPr>
        <p:spPr>
          <a:xfrm>
            <a:off x="927100" y="920750"/>
            <a:ext cx="3869101" cy="7073900"/>
          </a:xfrm>
          <a:prstGeom prst="rect">
            <a:avLst/>
          </a:prstGeom>
        </p:spPr>
        <p:txBody>
          <a:bodyPr/>
          <a:lstStyle>
            <a:lvl1pPr>
              <a:defRPr sz="3400">
                <a:solidFill>
                  <a:srgbClr val="94E3FE"/>
                </a:solidFill>
              </a:defRPr>
            </a:lvl1pPr>
          </a:lstStyle>
          <a:p>
            <a:r>
              <a:t>When Joseph was 17, Jacob sent him from Hebron to check on his brothers and their herds. He found them in Dothan (Ge. 37:12-17), a little south of the Jezreel Valley.</a:t>
            </a:r>
          </a:p>
        </p:txBody>
      </p:sp>
      <p:grpSp>
        <p:nvGrpSpPr>
          <p:cNvPr id="397" name="001-israel-blank-maps.jpg"/>
          <p:cNvGrpSpPr/>
          <p:nvPr/>
        </p:nvGrpSpPr>
        <p:grpSpPr>
          <a:xfrm>
            <a:off x="5124601" y="486883"/>
            <a:ext cx="7327351" cy="8779834"/>
            <a:chOff x="0" y="0"/>
            <a:chExt cx="7327349" cy="8779833"/>
          </a:xfrm>
        </p:grpSpPr>
        <p:pic>
          <p:nvPicPr>
            <p:cNvPr id="396" name="001-israel-blank-maps.jpg" descr="001-israel-blank-maps.jpg"/>
            <p:cNvPicPr>
              <a:picLocks noChangeAspect="1"/>
            </p:cNvPicPr>
            <p:nvPr/>
          </p:nvPicPr>
          <p:blipFill>
            <a:blip r:embed="rId2"/>
            <a:srcRect l="21833" r="15774"/>
            <a:stretch>
              <a:fillRect/>
            </a:stretch>
          </p:blipFill>
          <p:spPr>
            <a:xfrm>
              <a:off x="76200" y="63500"/>
              <a:ext cx="7187650" cy="8640134"/>
            </a:xfrm>
            <a:prstGeom prst="rect">
              <a:avLst/>
            </a:prstGeom>
            <a:ln>
              <a:noFill/>
            </a:ln>
            <a:effectLst/>
          </p:spPr>
        </p:pic>
        <p:pic>
          <p:nvPicPr>
            <p:cNvPr id="395" name="001-israel-blank-maps.jpg" descr="001-israel-blank-maps.jpg"/>
            <p:cNvPicPr>
              <a:picLocks/>
            </p:cNvPicPr>
            <p:nvPr/>
          </p:nvPicPr>
          <p:blipFill>
            <a:blip r:embed="rId3"/>
            <a:stretch>
              <a:fillRect/>
            </a:stretch>
          </p:blipFill>
          <p:spPr>
            <a:xfrm>
              <a:off x="-1" y="0"/>
              <a:ext cx="7327351" cy="8779834"/>
            </a:xfrm>
            <a:prstGeom prst="rect">
              <a:avLst/>
            </a:prstGeom>
            <a:effectLst/>
          </p:spPr>
        </p:pic>
      </p:grpSp>
      <p:sp>
        <p:nvSpPr>
          <p:cNvPr id="398" name="Dothan"/>
          <p:cNvSpPr txBox="1"/>
          <p:nvPr/>
        </p:nvSpPr>
        <p:spPr>
          <a:xfrm>
            <a:off x="8840905" y="3776844"/>
            <a:ext cx="1418035"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000000"/>
                </a:solidFill>
              </a:defRPr>
            </a:lvl1pPr>
          </a:lstStyle>
          <a:p>
            <a:r>
              <a:t>Dothan</a:t>
            </a:r>
          </a:p>
        </p:txBody>
      </p:sp>
      <p:sp>
        <p:nvSpPr>
          <p:cNvPr id="399" name="hebron"/>
          <p:cNvSpPr txBox="1"/>
          <p:nvPr/>
        </p:nvSpPr>
        <p:spPr>
          <a:xfrm>
            <a:off x="7924033" y="8596154"/>
            <a:ext cx="1435150"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000000"/>
                </a:solidFill>
              </a:defRPr>
            </a:lvl1pPr>
          </a:lstStyle>
          <a:p>
            <a:r>
              <a:t>hebron</a:t>
            </a:r>
          </a:p>
        </p:txBody>
      </p:sp>
      <p:sp>
        <p:nvSpPr>
          <p:cNvPr id="400" name="jezreel"/>
          <p:cNvSpPr txBox="1"/>
          <p:nvPr/>
        </p:nvSpPr>
        <p:spPr>
          <a:xfrm rot="3044387">
            <a:off x="8639836" y="2738279"/>
            <a:ext cx="1486199" cy="447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000000"/>
                </a:solidFill>
              </a:defRPr>
            </a:lvl1pPr>
          </a:lstStyle>
          <a:p>
            <a:r>
              <a:t>jezreel</a:t>
            </a:r>
          </a:p>
        </p:txBody>
      </p:sp>
      <p:sp>
        <p:nvSpPr>
          <p:cNvPr id="401" name="salem"/>
          <p:cNvSpPr txBox="1"/>
          <p:nvPr/>
        </p:nvSpPr>
        <p:spPr>
          <a:xfrm>
            <a:off x="8743774" y="7043183"/>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000000"/>
                </a:solidFill>
              </a:defRPr>
            </a:lvl1pPr>
          </a:lstStyle>
          <a:p>
            <a:r>
              <a:t>salem</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5" name="joseph greets his brothers goodsalt.jpg"/>
          <p:cNvGrpSpPr/>
          <p:nvPr/>
        </p:nvGrpSpPr>
        <p:grpSpPr>
          <a:xfrm>
            <a:off x="5775847" y="482600"/>
            <a:ext cx="6629401" cy="8779834"/>
            <a:chOff x="0" y="0"/>
            <a:chExt cx="6629400" cy="8779833"/>
          </a:xfrm>
        </p:grpSpPr>
        <p:pic>
          <p:nvPicPr>
            <p:cNvPr id="404" name="joseph greets his brothers goodsalt.jpg" descr="joseph greets his brothers goodsalt.jpg"/>
            <p:cNvPicPr>
              <a:picLocks noChangeAspect="1"/>
            </p:cNvPicPr>
            <p:nvPr/>
          </p:nvPicPr>
          <p:blipFill>
            <a:blip r:embed="rId2"/>
            <a:srcRect t="8" b="8"/>
            <a:stretch>
              <a:fillRect/>
            </a:stretch>
          </p:blipFill>
          <p:spPr>
            <a:xfrm>
              <a:off x="76200" y="63500"/>
              <a:ext cx="6489700" cy="8640134"/>
            </a:xfrm>
            <a:prstGeom prst="rect">
              <a:avLst/>
            </a:prstGeom>
            <a:ln>
              <a:noFill/>
            </a:ln>
            <a:effectLst/>
          </p:spPr>
        </p:pic>
        <p:pic>
          <p:nvPicPr>
            <p:cNvPr id="403" name="joseph greets his brothers goodsalt.jpg" descr="joseph greets his brothers goodsalt.jpg"/>
            <p:cNvPicPr>
              <a:picLocks/>
            </p:cNvPicPr>
            <p:nvPr/>
          </p:nvPicPr>
          <p:blipFill>
            <a:blip r:embed="rId3"/>
            <a:stretch>
              <a:fillRect/>
            </a:stretch>
          </p:blipFill>
          <p:spPr>
            <a:xfrm>
              <a:off x="0" y="0"/>
              <a:ext cx="6629400" cy="8779834"/>
            </a:xfrm>
            <a:prstGeom prst="rect">
              <a:avLst/>
            </a:prstGeom>
            <a:effectLst/>
          </p:spPr>
        </p:pic>
      </p:grpSp>
      <p:sp>
        <p:nvSpPr>
          <p:cNvPr id="406" name="When they saw Joseph approaching, they hated him and determined to kill him (Ge. 37:12-20)."/>
          <p:cNvSpPr txBox="1">
            <a:spLocks noGrp="1"/>
          </p:cNvSpPr>
          <p:nvPr>
            <p:ph type="body" sz="half" idx="1"/>
          </p:nvPr>
        </p:nvSpPr>
        <p:spPr>
          <a:xfrm>
            <a:off x="927100" y="1352550"/>
            <a:ext cx="4356100" cy="7073900"/>
          </a:xfrm>
          <a:prstGeom prst="rect">
            <a:avLst/>
          </a:prstGeom>
        </p:spPr>
        <p:txBody>
          <a:bodyPr/>
          <a:lstStyle>
            <a:lvl1pPr>
              <a:defRPr sz="3400">
                <a:solidFill>
                  <a:srgbClr val="94E3FE"/>
                </a:solidFill>
              </a:defRPr>
            </a:lvl1pPr>
          </a:lstStyle>
          <a:p>
            <a:r>
              <a:t>When they saw Joseph approaching, they hated him and determined to kill him (Ge. 37:12-20).</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0" name="001-israel-blank-maps.jpg"/>
          <p:cNvGrpSpPr/>
          <p:nvPr/>
        </p:nvGrpSpPr>
        <p:grpSpPr>
          <a:xfrm>
            <a:off x="5124601" y="486883"/>
            <a:ext cx="7327351" cy="8779834"/>
            <a:chOff x="0" y="0"/>
            <a:chExt cx="7327349" cy="8779833"/>
          </a:xfrm>
        </p:grpSpPr>
        <p:pic>
          <p:nvPicPr>
            <p:cNvPr id="409" name="001-israel-blank-maps.jpg" descr="001-israel-blank-maps.jpg"/>
            <p:cNvPicPr>
              <a:picLocks noChangeAspect="1"/>
            </p:cNvPicPr>
            <p:nvPr/>
          </p:nvPicPr>
          <p:blipFill>
            <a:blip r:embed="rId2"/>
            <a:srcRect l="21833" r="15774"/>
            <a:stretch>
              <a:fillRect/>
            </a:stretch>
          </p:blipFill>
          <p:spPr>
            <a:xfrm>
              <a:off x="76200" y="63500"/>
              <a:ext cx="7187650" cy="8640134"/>
            </a:xfrm>
            <a:prstGeom prst="rect">
              <a:avLst/>
            </a:prstGeom>
            <a:ln>
              <a:noFill/>
            </a:ln>
            <a:effectLst/>
          </p:spPr>
        </p:pic>
        <p:pic>
          <p:nvPicPr>
            <p:cNvPr id="408" name="001-israel-blank-maps.jpg" descr="001-israel-blank-maps.jpg"/>
            <p:cNvPicPr>
              <a:picLocks/>
            </p:cNvPicPr>
            <p:nvPr/>
          </p:nvPicPr>
          <p:blipFill>
            <a:blip r:embed="rId3"/>
            <a:stretch>
              <a:fillRect/>
            </a:stretch>
          </p:blipFill>
          <p:spPr>
            <a:xfrm>
              <a:off x="-1" y="0"/>
              <a:ext cx="7327351" cy="8779834"/>
            </a:xfrm>
            <a:prstGeom prst="rect">
              <a:avLst/>
            </a:prstGeom>
            <a:effectLst/>
          </p:spPr>
        </p:pic>
      </p:grpSp>
      <p:sp>
        <p:nvSpPr>
          <p:cNvPr id="411" name="Dothan"/>
          <p:cNvSpPr txBox="1"/>
          <p:nvPr/>
        </p:nvSpPr>
        <p:spPr>
          <a:xfrm>
            <a:off x="8840905" y="3813580"/>
            <a:ext cx="1418035"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000000"/>
                </a:solidFill>
              </a:defRPr>
            </a:lvl1pPr>
          </a:lstStyle>
          <a:p>
            <a:r>
              <a:t>Dothan</a:t>
            </a:r>
          </a:p>
        </p:txBody>
      </p:sp>
      <p:sp>
        <p:nvSpPr>
          <p:cNvPr id="412" name="hebron"/>
          <p:cNvSpPr txBox="1"/>
          <p:nvPr/>
        </p:nvSpPr>
        <p:spPr>
          <a:xfrm>
            <a:off x="7924033" y="8632890"/>
            <a:ext cx="1435150"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000000"/>
                </a:solidFill>
              </a:defRPr>
            </a:lvl1pPr>
          </a:lstStyle>
          <a:p>
            <a:r>
              <a:t>hebron</a:t>
            </a:r>
          </a:p>
        </p:txBody>
      </p:sp>
      <p:sp>
        <p:nvSpPr>
          <p:cNvPr id="413" name="jezreel"/>
          <p:cNvSpPr txBox="1"/>
          <p:nvPr/>
        </p:nvSpPr>
        <p:spPr>
          <a:xfrm rot="3044387">
            <a:off x="8639836" y="2738279"/>
            <a:ext cx="1486199" cy="447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000000"/>
                </a:solidFill>
              </a:defRPr>
            </a:lvl1pPr>
          </a:lstStyle>
          <a:p>
            <a:r>
              <a:t>jezreel</a:t>
            </a:r>
          </a:p>
        </p:txBody>
      </p:sp>
      <p:sp>
        <p:nvSpPr>
          <p:cNvPr id="414" name="salem"/>
          <p:cNvSpPr txBox="1"/>
          <p:nvPr/>
        </p:nvSpPr>
        <p:spPr>
          <a:xfrm>
            <a:off x="8792385" y="7079919"/>
            <a:ext cx="1181101" cy="4472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000000"/>
                </a:solidFill>
              </a:defRPr>
            </a:lvl1pPr>
          </a:lstStyle>
          <a:p>
            <a:r>
              <a:t>salem</a:t>
            </a:r>
          </a:p>
        </p:txBody>
      </p:sp>
      <p:sp>
        <p:nvSpPr>
          <p:cNvPr id="415" name="Instead, Joseph’s brothers sold him to Ishmaelites who were traveling from Gilead to Egypt (Ge. 37:18-36). They were descendants of Joseph’s great uncle Ishmael."/>
          <p:cNvSpPr txBox="1">
            <a:spLocks noGrp="1"/>
          </p:cNvSpPr>
          <p:nvPr>
            <p:ph type="body" sz="half" idx="1"/>
          </p:nvPr>
        </p:nvSpPr>
        <p:spPr>
          <a:xfrm>
            <a:off x="927100" y="1352550"/>
            <a:ext cx="4013257" cy="7048500"/>
          </a:xfrm>
          <a:prstGeom prst="rect">
            <a:avLst/>
          </a:prstGeom>
        </p:spPr>
        <p:txBody>
          <a:bodyPr/>
          <a:lstStyle>
            <a:lvl1pPr>
              <a:defRPr sz="3400">
                <a:solidFill>
                  <a:srgbClr val="94E3FE"/>
                </a:solidFill>
              </a:defRPr>
            </a:lvl1pPr>
          </a:lstStyle>
          <a:p>
            <a:r>
              <a:t>Instead, Joseph’s brothers sold him to Ishmaelites who were traveling from Gilead to Egypt (Ge. 37:18-36). They were descendants of Joseph’s great uncle Ishmael.</a:t>
            </a:r>
          </a:p>
        </p:txBody>
      </p:sp>
      <p:sp>
        <p:nvSpPr>
          <p:cNvPr id="416" name="way to egypt"/>
          <p:cNvSpPr txBox="1"/>
          <p:nvPr/>
        </p:nvSpPr>
        <p:spPr>
          <a:xfrm>
            <a:off x="5869413" y="8158543"/>
            <a:ext cx="1922869" cy="8781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000000"/>
                </a:solidFill>
              </a:defRPr>
            </a:lvl1pPr>
          </a:lstStyle>
          <a:p>
            <a:r>
              <a:t>way to egypt</a:t>
            </a:r>
          </a:p>
        </p:txBody>
      </p:sp>
      <p:sp>
        <p:nvSpPr>
          <p:cNvPr id="417" name="gilead"/>
          <p:cNvSpPr txBox="1"/>
          <p:nvPr/>
        </p:nvSpPr>
        <p:spPr>
          <a:xfrm>
            <a:off x="11123414" y="2701544"/>
            <a:ext cx="1361741"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000000"/>
                </a:solidFill>
              </a:defRPr>
            </a:lvl1pPr>
          </a:lstStyle>
          <a:p>
            <a:r>
              <a:t>gilead</a:t>
            </a:r>
          </a:p>
        </p:txBody>
      </p:sp>
      <p:sp>
        <p:nvSpPr>
          <p:cNvPr id="418" name="Line"/>
          <p:cNvSpPr/>
          <p:nvPr/>
        </p:nvSpPr>
        <p:spPr>
          <a:xfrm flipH="1">
            <a:off x="5761468" y="8369914"/>
            <a:ext cx="320405" cy="737809"/>
          </a:xfrm>
          <a:prstGeom prst="line">
            <a:avLst/>
          </a:prstGeom>
          <a:ln w="76200">
            <a:solidFill>
              <a:srgbClr val="000000"/>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WAY OF LIFE BIBLE COLLEGE…"/>
          <p:cNvSpPr txBox="1"/>
          <p:nvPr/>
        </p:nvSpPr>
        <p:spPr>
          <a:xfrm>
            <a:off x="668391" y="581609"/>
            <a:ext cx="11668018" cy="91460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lgn="l">
              <a:buClr>
                <a:srgbClr val="FFFB00"/>
              </a:buClr>
              <a:buFont typeface="Arial"/>
              <a:defRPr sz="3600" cap="none">
                <a:solidFill>
                  <a:srgbClr val="FFFFFF"/>
                </a:solidFill>
                <a:effectLst>
                  <a:outerShdw blurRad="12700" dist="25400" dir="2700000" rotWithShape="0">
                    <a:srgbClr val="000000"/>
                  </a:outerShdw>
                </a:effectLst>
              </a:defRPr>
            </a:pPr>
            <a:r>
              <a:rPr i="1"/>
              <a:t>WAY OF LIFE BIBLE COLLEGE</a:t>
            </a:r>
            <a:r>
              <a:t> </a:t>
            </a:r>
          </a:p>
          <a:p>
            <a:pPr algn="l">
              <a:buClr>
                <a:srgbClr val="FFFB00"/>
              </a:buClr>
              <a:buFont typeface="Arial"/>
              <a:defRPr sz="3600" b="0" cap="none">
                <a:solidFill>
                  <a:srgbClr val="FFFFFF"/>
                </a:solidFill>
                <a:effectLst>
                  <a:outerShdw blurRad="12700" dist="25400" dir="2700000" rotWithShape="0">
                    <a:srgbClr val="000000"/>
                  </a:outerShdw>
                </a:effectLst>
              </a:defRPr>
            </a:pPr>
            <a:endParaRPr/>
          </a:p>
          <a:p>
            <a:pPr algn="just" defTabSz="457200">
              <a:spcBef>
                <a:spcPts val="800"/>
              </a:spcBef>
              <a:defRPr b="0" cap="none">
                <a:solidFill>
                  <a:srgbClr val="FFFFFF"/>
                </a:solidFill>
              </a:defRPr>
            </a:pPr>
            <a:r>
              <a:t>The Way of Life Bible College is a Bible college for the whole church, a Bible college for families, a Bible college for youth, a Bible college for the elderly, a Bible college for preachers and teachers. It is a resource for Bible teachers and students.</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There are currently about 40 courses covering practically every subject touching on the Bible and Christian life and ministry. There are introductory courses and advanced courses, and new courses are added regularly.</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PowerPoints</a:t>
            </a:r>
            <a:r>
              <a:rPr lang="en-US"/>
              <a:t> </a:t>
            </a:r>
            <a:r>
              <a:t>are published for free viewing and downloading. </a:t>
            </a:r>
            <a:r>
              <a:rPr lang="en-US"/>
              <a:t>The p</a:t>
            </a:r>
            <a:r>
              <a:t>urchase of the textbook</a:t>
            </a:r>
            <a:r>
              <a:rPr lang="en-US"/>
              <a:t> and video sets are</a:t>
            </a:r>
            <a:r>
              <a:t> the only reimbursement we receive for our labor.</a:t>
            </a:r>
          </a:p>
          <a:p>
            <a:pPr algn="l">
              <a:buClr>
                <a:srgbClr val="FFFB00"/>
              </a:buClr>
              <a:buFont typeface="Arial"/>
              <a:defRPr sz="2000" b="0" cap="none">
                <a:solidFill>
                  <a:srgbClr val="FFFFFF"/>
                </a:solidFill>
                <a:effectLst>
                  <a:outerShdw blurRad="12700" dist="25400" dir="2700000" rotWithShape="0">
                    <a:srgbClr val="000000"/>
                  </a:outerShdw>
                </a:effectLst>
              </a:defRPr>
            </a:pPr>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rPr>
                <a:solidFill>
                  <a:srgbClr val="F8F8F8"/>
                </a:solidFill>
              </a:rPr>
              <a:t>www.wayoflife.org</a:t>
            </a:r>
            <a:endParaRPr>
              <a:solidFill>
                <a:srgbClr val="F8F8F8"/>
              </a:solidFill>
              <a:hlinkClick r:id="rId2">
                <a:extLst>
                  <a:ext uri="{A12FA001-AC4F-418D-AE19-62706E023703}">
                    <ahyp:hlinkClr xmlns:ahyp="http://schemas.microsoft.com/office/drawing/2018/hyperlinkcolor" val="tx"/>
                  </a:ext>
                </a:extLst>
              </a:hlinkClick>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t> </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 name="His brothers took Joseph’s coat of many colors and dipped it in the blood of a goat and cruelly let Jacob think that Joseph was killed by a wild beast (Ge. 37:31-35)."/>
          <p:cNvSpPr txBox="1">
            <a:spLocks noGrp="1"/>
          </p:cNvSpPr>
          <p:nvPr>
            <p:ph type="body" sz="half" idx="1"/>
          </p:nvPr>
        </p:nvSpPr>
        <p:spPr>
          <a:xfrm>
            <a:off x="927100" y="1352550"/>
            <a:ext cx="4356100" cy="7073900"/>
          </a:xfrm>
          <a:prstGeom prst="rect">
            <a:avLst/>
          </a:prstGeom>
        </p:spPr>
        <p:txBody>
          <a:bodyPr/>
          <a:lstStyle>
            <a:lvl1pPr>
              <a:defRPr sz="3400">
                <a:solidFill>
                  <a:srgbClr val="94E3FE"/>
                </a:solidFill>
              </a:defRPr>
            </a:lvl1pPr>
          </a:lstStyle>
          <a:p>
            <a:r>
              <a:t>His brothers took Joseph’s coat of many colors and dipped it in the blood of a goat and cruelly let Jacob think that Joseph was killed by a wild beast (Ge. 37:31-35).</a:t>
            </a:r>
          </a:p>
        </p:txBody>
      </p:sp>
      <p:grpSp>
        <p:nvGrpSpPr>
          <p:cNvPr id="423" name="joseph in the pit.gif"/>
          <p:cNvGrpSpPr/>
          <p:nvPr/>
        </p:nvGrpSpPr>
        <p:grpSpPr>
          <a:xfrm>
            <a:off x="5775847" y="482600"/>
            <a:ext cx="6629401" cy="8779834"/>
            <a:chOff x="0" y="0"/>
            <a:chExt cx="6629400" cy="8779833"/>
          </a:xfrm>
        </p:grpSpPr>
        <p:pic>
          <p:nvPicPr>
            <p:cNvPr id="422" name="joseph in the pit.gif" descr="joseph in the pit.gif"/>
            <p:cNvPicPr>
              <a:picLocks noChangeAspect="1"/>
            </p:cNvPicPr>
            <p:nvPr/>
          </p:nvPicPr>
          <p:blipFill>
            <a:blip r:embed="rId2"/>
            <a:srcRect l="12444" r="12444"/>
            <a:stretch>
              <a:fillRect/>
            </a:stretch>
          </p:blipFill>
          <p:spPr>
            <a:xfrm>
              <a:off x="76200" y="63500"/>
              <a:ext cx="6489700" cy="8640134"/>
            </a:xfrm>
            <a:prstGeom prst="rect">
              <a:avLst/>
            </a:prstGeom>
            <a:ln>
              <a:noFill/>
            </a:ln>
            <a:effectLst/>
          </p:spPr>
        </p:pic>
        <p:pic>
          <p:nvPicPr>
            <p:cNvPr id="421" name="joseph in the pit.gif" descr="joseph in the pit.gif"/>
            <p:cNvPicPr>
              <a:picLocks/>
            </p:cNvPicPr>
            <p:nvPr/>
          </p:nvPicPr>
          <p:blipFill>
            <a:blip r:embed="rId3"/>
            <a:stretch>
              <a:fillRect/>
            </a:stretch>
          </p:blipFill>
          <p:spPr>
            <a:xfrm>
              <a:off x="0" y="0"/>
              <a:ext cx="6629400" cy="8779834"/>
            </a:xfrm>
            <a:prstGeom prst="rect">
              <a:avLst/>
            </a:prstGeom>
            <a:effectLst/>
          </p:spPr>
        </p:pic>
      </p:gr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7" name="joseph4.jpg"/>
          <p:cNvGrpSpPr/>
          <p:nvPr/>
        </p:nvGrpSpPr>
        <p:grpSpPr>
          <a:xfrm>
            <a:off x="918079" y="689213"/>
            <a:ext cx="11168642" cy="7054374"/>
            <a:chOff x="0" y="0"/>
            <a:chExt cx="11168641" cy="7054372"/>
          </a:xfrm>
        </p:grpSpPr>
        <p:pic>
          <p:nvPicPr>
            <p:cNvPr id="426" name="joseph4.jpg" descr="joseph4.jpg"/>
            <p:cNvPicPr>
              <a:picLocks noChangeAspect="1"/>
            </p:cNvPicPr>
            <p:nvPr/>
          </p:nvPicPr>
          <p:blipFill>
            <a:blip r:embed="rId2"/>
            <a:srcRect l="21452" t="7620" r="15399"/>
            <a:stretch>
              <a:fillRect/>
            </a:stretch>
          </p:blipFill>
          <p:spPr>
            <a:xfrm>
              <a:off x="76200" y="63500"/>
              <a:ext cx="11028942" cy="6914673"/>
            </a:xfrm>
            <a:prstGeom prst="rect">
              <a:avLst/>
            </a:prstGeom>
            <a:ln>
              <a:noFill/>
            </a:ln>
            <a:effectLst/>
          </p:spPr>
        </p:pic>
        <p:pic>
          <p:nvPicPr>
            <p:cNvPr id="425" name="joseph4.jpg" descr="joseph4.jpg"/>
            <p:cNvPicPr>
              <a:picLocks/>
            </p:cNvPicPr>
            <p:nvPr/>
          </p:nvPicPr>
          <p:blipFill>
            <a:blip r:embed="rId3"/>
            <a:stretch>
              <a:fillRect/>
            </a:stretch>
          </p:blipFill>
          <p:spPr>
            <a:xfrm>
              <a:off x="-1" y="0"/>
              <a:ext cx="11168643" cy="7054373"/>
            </a:xfrm>
            <a:prstGeom prst="rect">
              <a:avLst/>
            </a:prstGeom>
            <a:effectLst/>
          </p:spPr>
        </p:pic>
      </p:grpSp>
      <p:sp>
        <p:nvSpPr>
          <p:cNvPr id="428" name="Joseph was sold as a slave to the Midianites"/>
          <p:cNvSpPr txBox="1">
            <a:spLocks noGrp="1"/>
          </p:cNvSpPr>
          <p:nvPr>
            <p:ph type="body" sz="quarter" idx="1"/>
          </p:nvPr>
        </p:nvSpPr>
        <p:spPr>
          <a:xfrm>
            <a:off x="1165613" y="7904261"/>
            <a:ext cx="10673574" cy="1771578"/>
          </a:xfrm>
          <a:prstGeom prst="rect">
            <a:avLst/>
          </a:prstGeom>
        </p:spPr>
        <p:txBody>
          <a:bodyPr/>
          <a:lstStyle>
            <a:lvl1pPr algn="ctr">
              <a:defRPr sz="3400">
                <a:solidFill>
                  <a:srgbClr val="94E3FE"/>
                </a:solidFill>
              </a:defRPr>
            </a:lvl1pPr>
          </a:lstStyle>
          <a:p>
            <a:r>
              <a:t>Joseph was sold as a slave to the Midianites</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2" name="jacob hears of joseph's alleged death.png"/>
          <p:cNvGrpSpPr/>
          <p:nvPr/>
        </p:nvGrpSpPr>
        <p:grpSpPr>
          <a:xfrm>
            <a:off x="1165613" y="407812"/>
            <a:ext cx="10673574" cy="8100080"/>
            <a:chOff x="0" y="0"/>
            <a:chExt cx="10673573" cy="8100078"/>
          </a:xfrm>
        </p:grpSpPr>
        <p:pic>
          <p:nvPicPr>
            <p:cNvPr id="431" name="jacob hears of joseph's alleged death.png" descr="jacob hears of joseph's alleged death.png"/>
            <p:cNvPicPr>
              <a:picLocks noChangeAspect="1"/>
            </p:cNvPicPr>
            <p:nvPr/>
          </p:nvPicPr>
          <p:blipFill>
            <a:blip r:embed="rId2"/>
            <a:srcRect t="9262" r="115" b="1840"/>
            <a:stretch>
              <a:fillRect/>
            </a:stretch>
          </p:blipFill>
          <p:spPr>
            <a:xfrm>
              <a:off x="76200" y="63500"/>
              <a:ext cx="10533874" cy="7960379"/>
            </a:xfrm>
            <a:prstGeom prst="rect">
              <a:avLst/>
            </a:prstGeom>
            <a:ln>
              <a:noFill/>
            </a:ln>
            <a:effectLst/>
          </p:spPr>
        </p:pic>
        <p:pic>
          <p:nvPicPr>
            <p:cNvPr id="430" name="jacob hears of joseph's alleged death.png" descr="jacob hears of joseph's alleged death.png"/>
            <p:cNvPicPr>
              <a:picLocks/>
            </p:cNvPicPr>
            <p:nvPr/>
          </p:nvPicPr>
          <p:blipFill>
            <a:blip r:embed="rId3"/>
            <a:stretch>
              <a:fillRect/>
            </a:stretch>
          </p:blipFill>
          <p:spPr>
            <a:xfrm>
              <a:off x="0" y="0"/>
              <a:ext cx="10673574" cy="8100079"/>
            </a:xfrm>
            <a:prstGeom prst="rect">
              <a:avLst/>
            </a:prstGeom>
            <a:effectLst/>
          </p:spPr>
        </p:pic>
      </p:grpSp>
      <p:sp>
        <p:nvSpPr>
          <p:cNvPr id="433" name="Jacob was told of his son’s (alleged) death"/>
          <p:cNvSpPr txBox="1">
            <a:spLocks noGrp="1"/>
          </p:cNvSpPr>
          <p:nvPr>
            <p:ph type="body" sz="quarter" idx="1"/>
          </p:nvPr>
        </p:nvSpPr>
        <p:spPr>
          <a:xfrm>
            <a:off x="1165613" y="8590061"/>
            <a:ext cx="10673574" cy="1771578"/>
          </a:xfrm>
          <a:prstGeom prst="rect">
            <a:avLst/>
          </a:prstGeom>
        </p:spPr>
        <p:txBody>
          <a:bodyPr/>
          <a:lstStyle>
            <a:lvl1pPr algn="ctr">
              <a:defRPr sz="3400">
                <a:solidFill>
                  <a:srgbClr val="94E3FE"/>
                </a:solidFill>
              </a:defRPr>
            </a:lvl1pPr>
          </a:lstStyle>
          <a:p>
            <a:r>
              <a:t>Jacob was told of his son’s (alleged) death</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5" name="017-joseph-slave.jpg" descr="017-joseph-slave.jpg"/>
          <p:cNvPicPr>
            <a:picLocks noChangeAspect="1"/>
          </p:cNvPicPr>
          <p:nvPr/>
        </p:nvPicPr>
        <p:blipFill>
          <a:blip r:embed="rId2"/>
          <a:stretch>
            <a:fillRect/>
          </a:stretch>
        </p:blipFill>
        <p:spPr>
          <a:xfrm>
            <a:off x="1328385" y="677869"/>
            <a:ext cx="10348030" cy="7761023"/>
          </a:xfrm>
          <a:prstGeom prst="rect">
            <a:avLst/>
          </a:prstGeom>
          <a:ln w="12700">
            <a:miter lim="400000"/>
          </a:ln>
        </p:spPr>
      </p:pic>
      <p:sp>
        <p:nvSpPr>
          <p:cNvPr id="436" name="The route of Joseph’s journey to Egypt"/>
          <p:cNvSpPr txBox="1">
            <a:spLocks noGrp="1"/>
          </p:cNvSpPr>
          <p:nvPr>
            <p:ph type="body" sz="quarter" idx="1"/>
          </p:nvPr>
        </p:nvSpPr>
        <p:spPr>
          <a:xfrm>
            <a:off x="1165613" y="8590061"/>
            <a:ext cx="10673574" cy="1771578"/>
          </a:xfrm>
          <a:prstGeom prst="rect">
            <a:avLst/>
          </a:prstGeom>
        </p:spPr>
        <p:txBody>
          <a:bodyPr/>
          <a:lstStyle>
            <a:lvl1pPr algn="ctr">
              <a:defRPr sz="3400">
                <a:solidFill>
                  <a:srgbClr val="94E3FE"/>
                </a:solidFill>
              </a:defRPr>
            </a:lvl1pPr>
          </a:lstStyle>
          <a:p>
            <a:r>
              <a:t>The route of Joseph’s journey to Egypt</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 name="Joseph was made the governor of Potiphar’s household, but when he refused the advances of Potiphar’s wife she lied about him and he was imprisoned (Ge. 39). God was working out His plan."/>
          <p:cNvSpPr txBox="1">
            <a:spLocks noGrp="1"/>
          </p:cNvSpPr>
          <p:nvPr>
            <p:ph type="body" sz="half" idx="1"/>
          </p:nvPr>
        </p:nvSpPr>
        <p:spPr>
          <a:xfrm>
            <a:off x="1163487" y="6974090"/>
            <a:ext cx="10677826" cy="2520795"/>
          </a:xfrm>
          <a:prstGeom prst="rect">
            <a:avLst/>
          </a:prstGeom>
        </p:spPr>
        <p:txBody>
          <a:bodyPr/>
          <a:lstStyle>
            <a:lvl1pPr algn="ctr">
              <a:defRPr sz="3400">
                <a:solidFill>
                  <a:srgbClr val="94E3FE"/>
                </a:solidFill>
              </a:defRPr>
            </a:lvl1pPr>
          </a:lstStyle>
          <a:p>
            <a:r>
              <a:t>Joseph was made the governor of Potiphar’s household, but when he refused the advances of Potiphar’s wife she lied about him and he was imprisoned (Ge. 39). God was working out His plan.</a:t>
            </a:r>
          </a:p>
        </p:txBody>
      </p:sp>
      <p:grpSp>
        <p:nvGrpSpPr>
          <p:cNvPr id="441" name="487.jpeg"/>
          <p:cNvGrpSpPr/>
          <p:nvPr/>
        </p:nvGrpSpPr>
        <p:grpSpPr>
          <a:xfrm>
            <a:off x="2039892" y="430138"/>
            <a:ext cx="8925015" cy="6411249"/>
            <a:chOff x="0" y="0"/>
            <a:chExt cx="8925014" cy="6411247"/>
          </a:xfrm>
        </p:grpSpPr>
        <p:pic>
          <p:nvPicPr>
            <p:cNvPr id="440" name="487.jpeg" descr="487.jpeg"/>
            <p:cNvPicPr>
              <a:picLocks noChangeAspect="1"/>
            </p:cNvPicPr>
            <p:nvPr/>
          </p:nvPicPr>
          <p:blipFill>
            <a:blip r:embed="rId2"/>
            <a:srcRect l="14979" r="14979"/>
            <a:stretch>
              <a:fillRect/>
            </a:stretch>
          </p:blipFill>
          <p:spPr>
            <a:xfrm>
              <a:off x="76200" y="63500"/>
              <a:ext cx="8785315" cy="6271548"/>
            </a:xfrm>
            <a:prstGeom prst="rect">
              <a:avLst/>
            </a:prstGeom>
            <a:ln>
              <a:noFill/>
            </a:ln>
            <a:effectLst/>
          </p:spPr>
        </p:pic>
        <p:pic>
          <p:nvPicPr>
            <p:cNvPr id="439" name="487.jpeg" descr="487.jpeg"/>
            <p:cNvPicPr>
              <a:picLocks/>
            </p:cNvPicPr>
            <p:nvPr/>
          </p:nvPicPr>
          <p:blipFill>
            <a:blip r:embed="rId3"/>
            <a:stretch>
              <a:fillRect/>
            </a:stretch>
          </p:blipFill>
          <p:spPr>
            <a:xfrm>
              <a:off x="0" y="0"/>
              <a:ext cx="8925015" cy="6411248"/>
            </a:xfrm>
            <a:prstGeom prst="rect">
              <a:avLst/>
            </a:prstGeom>
            <a:effectLst/>
          </p:spPr>
        </p:pic>
      </p:gr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 name="In prison he interpreted the dreams of Pharaoh’s chief baker and butler, and both dreams were fulfilled (Ge. 40)."/>
          <p:cNvSpPr txBox="1">
            <a:spLocks noGrp="1"/>
          </p:cNvSpPr>
          <p:nvPr>
            <p:ph type="body" sz="quarter" idx="1"/>
          </p:nvPr>
        </p:nvSpPr>
        <p:spPr>
          <a:xfrm>
            <a:off x="2083195" y="7506786"/>
            <a:ext cx="8838410" cy="1953661"/>
          </a:xfrm>
          <a:prstGeom prst="rect">
            <a:avLst/>
          </a:prstGeom>
        </p:spPr>
        <p:txBody>
          <a:bodyPr/>
          <a:lstStyle>
            <a:lvl1pPr algn="ctr">
              <a:defRPr sz="3400">
                <a:solidFill>
                  <a:srgbClr val="94E3FE"/>
                </a:solidFill>
              </a:defRPr>
            </a:lvl1pPr>
          </a:lstStyle>
          <a:p>
            <a:r>
              <a:t>In prison he interpreted the dreams of Pharaoh’s chief baker and butler, and both dreams were fulfilled (Ge. 40). </a:t>
            </a:r>
          </a:p>
        </p:txBody>
      </p:sp>
      <p:grpSp>
        <p:nvGrpSpPr>
          <p:cNvPr id="446" name="joseph in prison goodsalt.jpg"/>
          <p:cNvGrpSpPr/>
          <p:nvPr/>
        </p:nvGrpSpPr>
        <p:grpSpPr>
          <a:xfrm>
            <a:off x="1730341" y="582538"/>
            <a:ext cx="9544118" cy="6853207"/>
            <a:chOff x="0" y="0"/>
            <a:chExt cx="9544117" cy="6853205"/>
          </a:xfrm>
        </p:grpSpPr>
        <p:pic>
          <p:nvPicPr>
            <p:cNvPr id="445" name="joseph in prison goodsalt.jpg" descr="joseph in prison goodsalt.jpg"/>
            <p:cNvPicPr>
              <a:picLocks noChangeAspect="1"/>
            </p:cNvPicPr>
            <p:nvPr/>
          </p:nvPicPr>
          <p:blipFill>
            <a:blip r:embed="rId2"/>
            <a:srcRect t="8508" b="36208"/>
            <a:stretch>
              <a:fillRect/>
            </a:stretch>
          </p:blipFill>
          <p:spPr>
            <a:xfrm>
              <a:off x="76200" y="63500"/>
              <a:ext cx="9404418" cy="6713506"/>
            </a:xfrm>
            <a:prstGeom prst="rect">
              <a:avLst/>
            </a:prstGeom>
            <a:ln>
              <a:noFill/>
            </a:ln>
            <a:effectLst/>
          </p:spPr>
        </p:pic>
        <p:pic>
          <p:nvPicPr>
            <p:cNvPr id="444" name="joseph in prison goodsalt.jpg" descr="joseph in prison goodsalt.jpg"/>
            <p:cNvPicPr>
              <a:picLocks/>
            </p:cNvPicPr>
            <p:nvPr/>
          </p:nvPicPr>
          <p:blipFill>
            <a:blip r:embed="rId3"/>
            <a:stretch>
              <a:fillRect/>
            </a:stretch>
          </p:blipFill>
          <p:spPr>
            <a:xfrm>
              <a:off x="0" y="-1"/>
              <a:ext cx="9544118" cy="6853207"/>
            </a:xfrm>
            <a:prstGeom prst="rect">
              <a:avLst/>
            </a:prstGeom>
            <a:effectLst/>
          </p:spPr>
        </p:pic>
      </p:grpSp>
      <p:sp>
        <p:nvSpPr>
          <p:cNvPr id="447" name="goodsalt.com"/>
          <p:cNvSpPr txBox="1"/>
          <p:nvPr/>
        </p:nvSpPr>
        <p:spPr>
          <a:xfrm>
            <a:off x="664978" y="668964"/>
            <a:ext cx="4697175"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 name="After interpreting Pharoah’s dream of the coming famine, Joseph was exalted to be the second ruler of Egypt."/>
          <p:cNvSpPr txBox="1">
            <a:spLocks noGrp="1"/>
          </p:cNvSpPr>
          <p:nvPr>
            <p:ph type="body" sz="quarter" idx="1"/>
          </p:nvPr>
        </p:nvSpPr>
        <p:spPr>
          <a:xfrm>
            <a:off x="1942900" y="7557586"/>
            <a:ext cx="9119000" cy="2520796"/>
          </a:xfrm>
          <a:prstGeom prst="rect">
            <a:avLst/>
          </a:prstGeom>
        </p:spPr>
        <p:txBody>
          <a:bodyPr/>
          <a:lstStyle>
            <a:lvl1pPr algn="ctr">
              <a:defRPr sz="3400">
                <a:solidFill>
                  <a:srgbClr val="94E3FE"/>
                </a:solidFill>
              </a:defRPr>
            </a:lvl1pPr>
          </a:lstStyle>
          <a:p>
            <a:r>
              <a:t>After interpreting Pharoah’s dream of the coming famine, Joseph was exalted to be the second ruler of Egypt.</a:t>
            </a:r>
          </a:p>
        </p:txBody>
      </p:sp>
      <p:grpSp>
        <p:nvGrpSpPr>
          <p:cNvPr id="452" name="Joseph crowned in egypt goodsalt.jpg"/>
          <p:cNvGrpSpPr/>
          <p:nvPr/>
        </p:nvGrpSpPr>
        <p:grpSpPr>
          <a:xfrm>
            <a:off x="1645248" y="455538"/>
            <a:ext cx="9714304" cy="6974695"/>
            <a:chOff x="0" y="0"/>
            <a:chExt cx="9714302" cy="6974693"/>
          </a:xfrm>
        </p:grpSpPr>
        <p:pic>
          <p:nvPicPr>
            <p:cNvPr id="451" name="Joseph crowned in egypt goodsalt.jpg" descr="Joseph crowned in egypt goodsalt.jpg"/>
            <p:cNvPicPr>
              <a:picLocks noChangeAspect="1"/>
            </p:cNvPicPr>
            <p:nvPr/>
          </p:nvPicPr>
          <p:blipFill>
            <a:blip r:embed="rId2"/>
            <a:srcRect/>
            <a:stretch>
              <a:fillRect/>
            </a:stretch>
          </p:blipFill>
          <p:spPr>
            <a:xfrm>
              <a:off x="76200" y="63500"/>
              <a:ext cx="9574602" cy="6834994"/>
            </a:xfrm>
            <a:prstGeom prst="rect">
              <a:avLst/>
            </a:prstGeom>
            <a:ln>
              <a:noFill/>
            </a:ln>
            <a:effectLst/>
          </p:spPr>
        </p:pic>
        <p:pic>
          <p:nvPicPr>
            <p:cNvPr id="450" name="Joseph crowned in egypt goodsalt.jpg" descr="Joseph crowned in egypt goodsalt.jpg"/>
            <p:cNvPicPr>
              <a:picLocks/>
            </p:cNvPicPr>
            <p:nvPr/>
          </p:nvPicPr>
          <p:blipFill>
            <a:blip r:embed="rId3"/>
            <a:stretch>
              <a:fillRect/>
            </a:stretch>
          </p:blipFill>
          <p:spPr>
            <a:xfrm>
              <a:off x="-1" y="0"/>
              <a:ext cx="9714304" cy="6974694"/>
            </a:xfrm>
            <a:prstGeom prst="rect">
              <a:avLst/>
            </a:prstGeom>
            <a:effectLst/>
          </p:spPr>
        </p:pic>
      </p:grpSp>
      <p:sp>
        <p:nvSpPr>
          <p:cNvPr id="453" name="goodsalt.com"/>
          <p:cNvSpPr txBox="1"/>
          <p:nvPr/>
        </p:nvSpPr>
        <p:spPr>
          <a:xfrm>
            <a:off x="7802378" y="6866564"/>
            <a:ext cx="4697175"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 name="This is a foreview of the Rapture when the believer will instantly be liberated from the bondage of corruption to eternal glory as joint-heir with Christ!"/>
          <p:cNvSpPr txBox="1">
            <a:spLocks noGrp="1"/>
          </p:cNvSpPr>
          <p:nvPr>
            <p:ph type="body" sz="half" idx="1"/>
          </p:nvPr>
        </p:nvSpPr>
        <p:spPr>
          <a:xfrm>
            <a:off x="1110504" y="7532186"/>
            <a:ext cx="10783792" cy="2520796"/>
          </a:xfrm>
          <a:prstGeom prst="rect">
            <a:avLst/>
          </a:prstGeom>
        </p:spPr>
        <p:txBody>
          <a:bodyPr/>
          <a:lstStyle>
            <a:lvl1pPr algn="ctr">
              <a:defRPr sz="3400">
                <a:solidFill>
                  <a:srgbClr val="94E3FE"/>
                </a:solidFill>
              </a:defRPr>
            </a:lvl1pPr>
          </a:lstStyle>
          <a:p>
            <a:r>
              <a:t>This is a foreview of the Rapture when the believer will instantly be liberated from the bondage of corruption to eternal glory as joint-heir with Christ!</a:t>
            </a:r>
          </a:p>
        </p:txBody>
      </p:sp>
      <p:grpSp>
        <p:nvGrpSpPr>
          <p:cNvPr id="458" name="Joseph crowned in egypt goodsalt.jpg"/>
          <p:cNvGrpSpPr/>
          <p:nvPr/>
        </p:nvGrpSpPr>
        <p:grpSpPr>
          <a:xfrm>
            <a:off x="1645248" y="455538"/>
            <a:ext cx="9714304" cy="6974695"/>
            <a:chOff x="0" y="0"/>
            <a:chExt cx="9714302" cy="6974693"/>
          </a:xfrm>
        </p:grpSpPr>
        <p:pic>
          <p:nvPicPr>
            <p:cNvPr id="457" name="Joseph crowned in egypt goodsalt.jpg" descr="Joseph crowned in egypt goodsalt.jpg"/>
            <p:cNvPicPr>
              <a:picLocks noChangeAspect="1"/>
            </p:cNvPicPr>
            <p:nvPr/>
          </p:nvPicPr>
          <p:blipFill>
            <a:blip r:embed="rId2"/>
            <a:srcRect/>
            <a:stretch>
              <a:fillRect/>
            </a:stretch>
          </p:blipFill>
          <p:spPr>
            <a:xfrm>
              <a:off x="76200" y="63500"/>
              <a:ext cx="9574602" cy="6834994"/>
            </a:xfrm>
            <a:prstGeom prst="rect">
              <a:avLst/>
            </a:prstGeom>
            <a:ln>
              <a:noFill/>
            </a:ln>
            <a:effectLst/>
          </p:spPr>
        </p:pic>
        <p:pic>
          <p:nvPicPr>
            <p:cNvPr id="456" name="Joseph crowned in egypt goodsalt.jpg" descr="Joseph crowned in egypt goodsalt.jpg"/>
            <p:cNvPicPr>
              <a:picLocks/>
            </p:cNvPicPr>
            <p:nvPr/>
          </p:nvPicPr>
          <p:blipFill>
            <a:blip r:embed="rId3"/>
            <a:stretch>
              <a:fillRect/>
            </a:stretch>
          </p:blipFill>
          <p:spPr>
            <a:xfrm>
              <a:off x="-1" y="0"/>
              <a:ext cx="9714304" cy="6974694"/>
            </a:xfrm>
            <a:prstGeom prst="rect">
              <a:avLst/>
            </a:prstGeom>
            <a:effectLst/>
          </p:spPr>
        </p:pic>
      </p:grpSp>
      <p:sp>
        <p:nvSpPr>
          <p:cNvPr id="459" name="goodsalt.com"/>
          <p:cNvSpPr txBox="1"/>
          <p:nvPr/>
        </p:nvSpPr>
        <p:spPr>
          <a:xfrm>
            <a:off x="7802378" y="6866564"/>
            <a:ext cx="4697175"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3" name="Joseph in egypt.jpg"/>
          <p:cNvGrpSpPr/>
          <p:nvPr/>
        </p:nvGrpSpPr>
        <p:grpSpPr>
          <a:xfrm>
            <a:off x="670629" y="785738"/>
            <a:ext cx="11663542" cy="7673412"/>
            <a:chOff x="0" y="0"/>
            <a:chExt cx="11663540" cy="7673411"/>
          </a:xfrm>
        </p:grpSpPr>
        <p:pic>
          <p:nvPicPr>
            <p:cNvPr id="462" name="Joseph in egypt.jpg" descr="Joseph in egypt.jpg"/>
            <p:cNvPicPr>
              <a:picLocks noChangeAspect="1"/>
            </p:cNvPicPr>
            <p:nvPr/>
          </p:nvPicPr>
          <p:blipFill>
            <a:blip r:embed="rId2"/>
            <a:srcRect/>
            <a:stretch>
              <a:fillRect/>
            </a:stretch>
          </p:blipFill>
          <p:spPr>
            <a:xfrm>
              <a:off x="76200" y="63500"/>
              <a:ext cx="11523842" cy="7533712"/>
            </a:xfrm>
            <a:prstGeom prst="rect">
              <a:avLst/>
            </a:prstGeom>
            <a:ln>
              <a:noFill/>
            </a:ln>
            <a:effectLst/>
          </p:spPr>
        </p:pic>
        <p:pic>
          <p:nvPicPr>
            <p:cNvPr id="461" name="Joseph in egypt.jpg" descr="Joseph in egypt.jpg"/>
            <p:cNvPicPr>
              <a:picLocks/>
            </p:cNvPicPr>
            <p:nvPr/>
          </p:nvPicPr>
          <p:blipFill>
            <a:blip r:embed="rId3"/>
            <a:stretch>
              <a:fillRect/>
            </a:stretch>
          </p:blipFill>
          <p:spPr>
            <a:xfrm>
              <a:off x="0" y="-1"/>
              <a:ext cx="11663541" cy="7673413"/>
            </a:xfrm>
            <a:prstGeom prst="rect">
              <a:avLst/>
            </a:prstGeom>
            <a:effectLst/>
          </p:spPr>
        </p:pic>
      </p:grpSp>
      <p:sp>
        <p:nvSpPr>
          <p:cNvPr id="464" name="goodsalt.com"/>
          <p:cNvSpPr txBox="1"/>
          <p:nvPr/>
        </p:nvSpPr>
        <p:spPr>
          <a:xfrm>
            <a:off x="-325622" y="7755564"/>
            <a:ext cx="4697175"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6" name="Archaeology Illustrated_00326.jpg" descr="Archaeology Illustrated_00326.jpg"/>
          <p:cNvPicPr>
            <a:picLocks noGrp="1"/>
          </p:cNvPicPr>
          <p:nvPr>
            <p:ph type="pic" idx="21"/>
          </p:nvPr>
        </p:nvPicPr>
        <p:blipFill>
          <a:blip r:embed="rId2"/>
          <a:stretch>
            <a:fillRect/>
          </a:stretch>
        </p:blipFill>
        <p:spPr>
          <a:xfrm>
            <a:off x="6057038" y="787400"/>
            <a:ext cx="6071463" cy="8037016"/>
          </a:xfrm>
          <a:prstGeom prst="rect">
            <a:avLst/>
          </a:prstGeom>
        </p:spPr>
      </p:pic>
      <p:sp>
        <p:nvSpPr>
          <p:cNvPr id="467" name="The Egyptian cities and palaces were splendid.…"/>
          <p:cNvSpPr txBox="1">
            <a:spLocks noGrp="1"/>
          </p:cNvSpPr>
          <p:nvPr>
            <p:ph type="body" sz="quarter" idx="1"/>
          </p:nvPr>
        </p:nvSpPr>
        <p:spPr>
          <a:xfrm>
            <a:off x="952500" y="787400"/>
            <a:ext cx="4914900" cy="5003800"/>
          </a:xfrm>
          <a:prstGeom prst="rect">
            <a:avLst/>
          </a:prstGeom>
        </p:spPr>
        <p:txBody>
          <a:bodyPr>
            <a:normAutofit/>
          </a:bodyPr>
          <a:lstStyle/>
          <a:p>
            <a:pPr>
              <a:defRPr sz="3400">
                <a:solidFill>
                  <a:srgbClr val="94E3FE"/>
                </a:solidFill>
              </a:defRPr>
            </a:pPr>
            <a:r>
              <a:t>The Egyptian cities and palaces were splendid. </a:t>
            </a:r>
          </a:p>
          <a:p>
            <a:pPr>
              <a:defRPr sz="3400">
                <a:solidFill>
                  <a:srgbClr val="94E3FE"/>
                </a:solidFill>
              </a:defRPr>
            </a:pPr>
            <a:endParaRPr/>
          </a:p>
          <a:p>
            <a:pPr>
              <a:defRPr sz="3400">
                <a:solidFill>
                  <a:srgbClr val="94E3FE"/>
                </a:solidFill>
              </a:defRPr>
            </a:pPr>
            <a:r>
              <a:t>Following are reconstructive drawings based on archaeological and historical information.</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WAY OF LIFE BIBLE COLLEGE…"/>
          <p:cNvSpPr txBox="1"/>
          <p:nvPr/>
        </p:nvSpPr>
        <p:spPr>
          <a:xfrm>
            <a:off x="668391" y="581609"/>
            <a:ext cx="11668018" cy="914609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lgn="l">
              <a:buClr>
                <a:srgbClr val="FFFB00"/>
              </a:buClr>
              <a:buFont typeface="Arial"/>
              <a:defRPr sz="3600" cap="none">
                <a:solidFill>
                  <a:srgbClr val="FFFFFF"/>
                </a:solidFill>
                <a:effectLst>
                  <a:outerShdw blurRad="12700" dist="25400" dir="2700000" rotWithShape="0">
                    <a:srgbClr val="000000"/>
                  </a:outerShdw>
                </a:effectLst>
              </a:defRPr>
            </a:pPr>
            <a:r>
              <a:rPr i="1"/>
              <a:t>WAY OF LIFE BIBLE COLLEGE</a:t>
            </a:r>
            <a:r>
              <a:t> </a:t>
            </a:r>
          </a:p>
          <a:p>
            <a:pPr algn="l">
              <a:buClr>
                <a:srgbClr val="FFFB00"/>
              </a:buClr>
              <a:buFont typeface="Arial"/>
              <a:defRPr sz="3600" b="0" cap="none">
                <a:solidFill>
                  <a:srgbClr val="FFFFFF"/>
                </a:solidFill>
                <a:effectLst>
                  <a:outerShdw blurRad="12700" dist="25400" dir="2700000" rotWithShape="0">
                    <a:srgbClr val="000000"/>
                  </a:outerShdw>
                </a:effectLst>
              </a:defRPr>
            </a:pPr>
            <a:endParaRPr/>
          </a:p>
          <a:p>
            <a:pPr algn="just" defTabSz="457200">
              <a:spcBef>
                <a:spcPts val="800"/>
              </a:spcBef>
              <a:defRPr b="0" cap="none">
                <a:solidFill>
                  <a:srgbClr val="FFFFFF"/>
                </a:solidFill>
              </a:defRPr>
            </a:pPr>
            <a:r>
              <a:t>The Way of Life Bible College is a Bible college for the whole church, a Bible college for families, a Bible college for youth, a Bible college for the elderly, a Bible college for preachers and teachers. It is a resource for Bible teachers and students.</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There are currently about 40 courses covering practically every subject touching on the Bible and Christian life and ministry. There are introductory courses and advanced courses, and new courses are added regularly.</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The audio-visual materials (e.g., PowerPoints, videos) are published for free viewing and downloading. Purchase of the textbooks is the only reimbursement we receive for our labor.</a:t>
            </a:r>
          </a:p>
          <a:p>
            <a:pPr algn="l">
              <a:buClr>
                <a:srgbClr val="FFFB00"/>
              </a:buClr>
              <a:buFont typeface="Arial"/>
              <a:defRPr sz="2000" b="0" cap="none">
                <a:solidFill>
                  <a:srgbClr val="FFFFFF"/>
                </a:solidFill>
                <a:effectLst>
                  <a:outerShdw blurRad="12700" dist="25400" dir="2700000" rotWithShape="0">
                    <a:srgbClr val="000000"/>
                  </a:outerShdw>
                </a:effectLst>
              </a:defRPr>
            </a:pPr>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rPr>
                <a:solidFill>
                  <a:srgbClr val="F8F8F8"/>
                </a:solidFill>
              </a:rPr>
              <a:t>www.wayoflife.org</a:t>
            </a:r>
            <a:endParaRPr>
              <a:solidFill>
                <a:srgbClr val="F8F8F8"/>
              </a:solidFill>
              <a:hlinkClick r:id="rId2">
                <a:extLst>
                  <a:ext uri="{A12FA001-AC4F-418D-AE19-62706E023703}">
                    <ahyp:hlinkClr xmlns:ahyp="http://schemas.microsoft.com/office/drawing/2018/hyperlinkcolor" val="tx"/>
                  </a:ext>
                </a:extLst>
              </a:hlinkClick>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t> </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9" name="archaeology-illustrated-- karnak capital egypt 12 BC 17337.jpeg" descr="archaeology-illustrated-- karnak capital egypt 12 BC 17337.jpeg"/>
          <p:cNvPicPr>
            <a:picLocks noGrp="1"/>
          </p:cNvPicPr>
          <p:nvPr>
            <p:ph type="pic" idx="21"/>
          </p:nvPr>
        </p:nvPicPr>
        <p:blipFill>
          <a:blip r:embed="rId2"/>
          <a:stretch>
            <a:fillRect/>
          </a:stretch>
        </p:blipFill>
        <p:spPr>
          <a:xfrm>
            <a:off x="787400" y="508000"/>
            <a:ext cx="11277600" cy="7254348"/>
          </a:xfrm>
          <a:prstGeom prst="rect">
            <a:avLst/>
          </a:prstGeom>
        </p:spPr>
      </p:pic>
      <p:sp>
        <p:nvSpPr>
          <p:cNvPr id="470" name="The temple complex of Amun-Re at Thebes, 12th century BC"/>
          <p:cNvSpPr txBox="1">
            <a:spLocks noGrp="1"/>
          </p:cNvSpPr>
          <p:nvPr>
            <p:ph type="body" sz="quarter" idx="1"/>
          </p:nvPr>
        </p:nvSpPr>
        <p:spPr>
          <a:xfrm>
            <a:off x="1988949" y="7882701"/>
            <a:ext cx="9026902" cy="2044701"/>
          </a:xfrm>
          <a:prstGeom prst="rect">
            <a:avLst/>
          </a:prstGeom>
        </p:spPr>
        <p:txBody>
          <a:bodyPr>
            <a:normAutofit/>
          </a:bodyPr>
          <a:lstStyle>
            <a:lvl1pPr algn="ctr">
              <a:defRPr sz="3400">
                <a:solidFill>
                  <a:srgbClr val="94E3FE"/>
                </a:solidFill>
              </a:defRPr>
            </a:lvl1pPr>
          </a:lstStyle>
          <a:p>
            <a:r>
              <a:t>The temple complex of Amun-Re at Thebes, 12th century BC</a:t>
            </a:r>
          </a:p>
        </p:txBody>
      </p:sp>
      <p:sp>
        <p:nvSpPr>
          <p:cNvPr id="471" name="(c) Archaeology Illustrated"/>
          <p:cNvSpPr txBox="1"/>
          <p:nvPr/>
        </p:nvSpPr>
        <p:spPr>
          <a:xfrm>
            <a:off x="7265582" y="627543"/>
            <a:ext cx="5103037" cy="7876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(c) Archaeology Illustrated</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3" name="Archaeology Illustrated_00482.jpg" descr="Archaeology Illustrated_00482.jpg"/>
          <p:cNvPicPr>
            <a:picLocks noGrp="1"/>
          </p:cNvPicPr>
          <p:nvPr>
            <p:ph type="pic" idx="21"/>
          </p:nvPr>
        </p:nvPicPr>
        <p:blipFill>
          <a:blip r:embed="rId2"/>
          <a:stretch>
            <a:fillRect/>
          </a:stretch>
        </p:blipFill>
        <p:spPr>
          <a:xfrm>
            <a:off x="787400" y="491301"/>
            <a:ext cx="11277600" cy="7249394"/>
          </a:xfrm>
          <a:prstGeom prst="rect">
            <a:avLst/>
          </a:prstGeom>
        </p:spPr>
      </p:pic>
      <p:sp>
        <p:nvSpPr>
          <p:cNvPr id="474" name="A governor’s palace at Avaris in the time of Joseph; it could even have been his dwelling place"/>
          <p:cNvSpPr txBox="1">
            <a:spLocks noGrp="1"/>
          </p:cNvSpPr>
          <p:nvPr>
            <p:ph type="body" sz="quarter" idx="1"/>
          </p:nvPr>
        </p:nvSpPr>
        <p:spPr>
          <a:xfrm>
            <a:off x="927100" y="7886700"/>
            <a:ext cx="10998200" cy="2044700"/>
          </a:xfrm>
          <a:prstGeom prst="rect">
            <a:avLst/>
          </a:prstGeom>
        </p:spPr>
        <p:txBody>
          <a:bodyPr>
            <a:normAutofit/>
          </a:bodyPr>
          <a:lstStyle>
            <a:lvl1pPr algn="ctr">
              <a:defRPr sz="3400">
                <a:solidFill>
                  <a:srgbClr val="94E3FE"/>
                </a:solidFill>
              </a:defRPr>
            </a:lvl1pPr>
          </a:lstStyle>
          <a:p>
            <a:r>
              <a:t>A governor’s palace at Avaris in the time of Joseph; it could even have been his dwelling place</a:t>
            </a:r>
          </a:p>
        </p:txBody>
      </p:sp>
      <p:sp>
        <p:nvSpPr>
          <p:cNvPr id="475" name="(c) Archaeology Illustrated"/>
          <p:cNvSpPr txBox="1"/>
          <p:nvPr/>
        </p:nvSpPr>
        <p:spPr>
          <a:xfrm>
            <a:off x="7265582" y="602143"/>
            <a:ext cx="5103037" cy="7876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000000"/>
                </a:solidFill>
              </a:defRPr>
            </a:lvl1pPr>
          </a:lstStyle>
          <a:p>
            <a:r>
              <a:t>(c) Archaeology Illustrated</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 name="Avaris, Egypt, 16th century BC (about the time of Moses’ birth)"/>
          <p:cNvSpPr txBox="1">
            <a:spLocks noGrp="1"/>
          </p:cNvSpPr>
          <p:nvPr>
            <p:ph type="body" sz="quarter" idx="1"/>
          </p:nvPr>
        </p:nvSpPr>
        <p:spPr>
          <a:xfrm>
            <a:off x="1737965" y="8128000"/>
            <a:ext cx="9528870" cy="1338065"/>
          </a:xfrm>
          <a:prstGeom prst="rect">
            <a:avLst/>
          </a:prstGeom>
        </p:spPr>
        <p:txBody>
          <a:bodyPr>
            <a:normAutofit/>
          </a:bodyPr>
          <a:lstStyle>
            <a:lvl1pPr algn="ctr">
              <a:defRPr sz="3400">
                <a:solidFill>
                  <a:srgbClr val="85C3EA"/>
                </a:solidFill>
              </a:defRPr>
            </a:lvl1pPr>
          </a:lstStyle>
          <a:p>
            <a:r>
              <a:t>Avaris, Egypt, 16th century BC (about the time of Moses’ birth)</a:t>
            </a:r>
          </a:p>
        </p:txBody>
      </p:sp>
      <p:grpSp>
        <p:nvGrpSpPr>
          <p:cNvPr id="480" name="archaeology-illustrated-- governor's palace avaris 16 BC 78143.jpeg"/>
          <p:cNvGrpSpPr/>
          <p:nvPr/>
        </p:nvGrpSpPr>
        <p:grpSpPr>
          <a:xfrm>
            <a:off x="711200" y="469900"/>
            <a:ext cx="11579649" cy="7442200"/>
            <a:chOff x="0" y="0"/>
            <a:chExt cx="11579648" cy="7442200"/>
          </a:xfrm>
        </p:grpSpPr>
        <p:pic>
          <p:nvPicPr>
            <p:cNvPr id="479" name="archaeology-illustrated-- governor's palace avaris 16 BC 78143.jpeg" descr="archaeology-illustrated-- governor's palace avaris 16 BC 78143.jpeg"/>
            <p:cNvPicPr>
              <a:picLocks noChangeAspect="1"/>
            </p:cNvPicPr>
            <p:nvPr/>
          </p:nvPicPr>
          <p:blipFill>
            <a:blip r:embed="rId2"/>
            <a:srcRect l="195" r="195"/>
            <a:stretch>
              <a:fillRect/>
            </a:stretch>
          </p:blipFill>
          <p:spPr>
            <a:xfrm>
              <a:off x="76200" y="63500"/>
              <a:ext cx="11439949" cy="7302500"/>
            </a:xfrm>
            <a:prstGeom prst="rect">
              <a:avLst/>
            </a:prstGeom>
            <a:ln>
              <a:noFill/>
            </a:ln>
            <a:effectLst/>
          </p:spPr>
        </p:pic>
        <p:pic>
          <p:nvPicPr>
            <p:cNvPr id="478" name="archaeology-illustrated-- governor's palace avaris 16 BC 78143.jpeg" descr="archaeology-illustrated-- governor's palace avaris 16 BC 78143.jpeg"/>
            <p:cNvPicPr>
              <a:picLocks/>
            </p:cNvPicPr>
            <p:nvPr/>
          </p:nvPicPr>
          <p:blipFill>
            <a:blip r:embed="rId3"/>
            <a:stretch>
              <a:fillRect/>
            </a:stretch>
          </p:blipFill>
          <p:spPr>
            <a:xfrm>
              <a:off x="0" y="0"/>
              <a:ext cx="11579649" cy="7442200"/>
            </a:xfrm>
            <a:prstGeom prst="rect">
              <a:avLst/>
            </a:prstGeom>
            <a:effectLst/>
          </p:spPr>
        </p:pic>
      </p:grpSp>
      <p:sp>
        <p:nvSpPr>
          <p:cNvPr id="481" name="(c) Archaeology Illustrated"/>
          <p:cNvSpPr txBox="1"/>
          <p:nvPr/>
        </p:nvSpPr>
        <p:spPr>
          <a:xfrm>
            <a:off x="7558165" y="576743"/>
            <a:ext cx="5103037" cy="7876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000000"/>
                </a:solidFill>
              </a:defRPr>
            </a:lvl1pPr>
          </a:lstStyle>
          <a:p>
            <a:r>
              <a:t>(c) Archaeology Illustrated</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The great pyramid at Giza was built about 1875 BC which is about time of Abraham; these pyramids would have existed in Joseph’s time."/>
          <p:cNvSpPr txBox="1">
            <a:spLocks noGrp="1"/>
          </p:cNvSpPr>
          <p:nvPr>
            <p:ph type="body" sz="quarter" idx="1"/>
          </p:nvPr>
        </p:nvSpPr>
        <p:spPr>
          <a:xfrm>
            <a:off x="1116310" y="7252997"/>
            <a:ext cx="10772180" cy="2114154"/>
          </a:xfrm>
          <a:prstGeom prst="rect">
            <a:avLst/>
          </a:prstGeom>
        </p:spPr>
        <p:txBody>
          <a:bodyPr/>
          <a:lstStyle>
            <a:lvl1pPr algn="ctr">
              <a:defRPr sz="3400">
                <a:solidFill>
                  <a:srgbClr val="94E3FE"/>
                </a:solidFill>
              </a:defRPr>
            </a:lvl1pPr>
          </a:lstStyle>
          <a:p>
            <a:r>
              <a:t>The great pyramid at Giza was built about 1875 BC which is about time of Abraham; these pyramids would have existed in Joseph’s time.</a:t>
            </a:r>
          </a:p>
        </p:txBody>
      </p:sp>
      <p:grpSp>
        <p:nvGrpSpPr>
          <p:cNvPr id="486" name="IMG_8324.jpeg"/>
          <p:cNvGrpSpPr/>
          <p:nvPr/>
        </p:nvGrpSpPr>
        <p:grpSpPr>
          <a:xfrm>
            <a:off x="1046310" y="715168"/>
            <a:ext cx="10912180" cy="6261408"/>
            <a:chOff x="0" y="0"/>
            <a:chExt cx="10912179" cy="6261406"/>
          </a:xfrm>
        </p:grpSpPr>
        <p:pic>
          <p:nvPicPr>
            <p:cNvPr id="485" name="IMG_8324.jpeg" descr="IMG_8324.jpeg"/>
            <p:cNvPicPr>
              <a:picLocks noChangeAspect="1"/>
            </p:cNvPicPr>
            <p:nvPr/>
          </p:nvPicPr>
          <p:blipFill>
            <a:blip r:embed="rId2"/>
            <a:srcRect t="13068" b="11173"/>
            <a:stretch>
              <a:fillRect/>
            </a:stretch>
          </p:blipFill>
          <p:spPr>
            <a:xfrm>
              <a:off x="76200" y="63500"/>
              <a:ext cx="10772480" cy="6121707"/>
            </a:xfrm>
            <a:prstGeom prst="rect">
              <a:avLst/>
            </a:prstGeom>
            <a:ln>
              <a:noFill/>
            </a:ln>
            <a:effectLst/>
          </p:spPr>
        </p:pic>
        <p:pic>
          <p:nvPicPr>
            <p:cNvPr id="484" name="IMG_8324.jpeg" descr="IMG_8324.jpeg"/>
            <p:cNvPicPr>
              <a:picLocks/>
            </p:cNvPicPr>
            <p:nvPr/>
          </p:nvPicPr>
          <p:blipFill>
            <a:blip r:embed="rId3"/>
            <a:stretch>
              <a:fillRect/>
            </a:stretch>
          </p:blipFill>
          <p:spPr>
            <a:xfrm>
              <a:off x="-1" y="0"/>
              <a:ext cx="10912181" cy="6261408"/>
            </a:xfrm>
            <a:prstGeom prst="rect">
              <a:avLst/>
            </a:prstGeom>
            <a:effectLst/>
          </p:spPr>
        </p:pic>
      </p:gr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 name="Joseph saved Egypt by storing up grain during the seven years of plenty preceding the seven-year famine."/>
          <p:cNvSpPr txBox="1">
            <a:spLocks noGrp="1"/>
          </p:cNvSpPr>
          <p:nvPr>
            <p:ph type="body" sz="quarter" idx="1"/>
          </p:nvPr>
        </p:nvSpPr>
        <p:spPr>
          <a:xfrm>
            <a:off x="683716" y="8083946"/>
            <a:ext cx="11637368" cy="2114154"/>
          </a:xfrm>
          <a:prstGeom prst="rect">
            <a:avLst/>
          </a:prstGeom>
        </p:spPr>
        <p:txBody>
          <a:bodyPr/>
          <a:lstStyle>
            <a:lvl1pPr algn="ctr">
              <a:defRPr sz="3400">
                <a:solidFill>
                  <a:srgbClr val="94E3FE"/>
                </a:solidFill>
              </a:defRPr>
            </a:lvl1pPr>
          </a:lstStyle>
          <a:p>
            <a:r>
              <a:t>Joseph saved Egypt by storing up grain during the seven years of plenty preceding the seven-year famine.</a:t>
            </a:r>
          </a:p>
        </p:txBody>
      </p:sp>
      <p:pic>
        <p:nvPicPr>
          <p:cNvPr id="489" name="Joseph storing grain in egypt.jpg" descr="Joseph storing grain in egypt.jpg"/>
          <p:cNvPicPr>
            <a:picLocks noChangeAspect="1"/>
          </p:cNvPicPr>
          <p:nvPr/>
        </p:nvPicPr>
        <p:blipFill>
          <a:blip r:embed="rId2"/>
          <a:stretch>
            <a:fillRect/>
          </a:stretch>
        </p:blipFill>
        <p:spPr>
          <a:xfrm>
            <a:off x="1732681" y="486729"/>
            <a:ext cx="9539438" cy="7340897"/>
          </a:xfrm>
          <a:prstGeom prst="rect">
            <a:avLst/>
          </a:prstGeom>
          <a:ln w="12700">
            <a:miter lim="400000"/>
          </a:ln>
        </p:spPr>
      </p:pic>
      <p:sp>
        <p:nvSpPr>
          <p:cNvPr id="490" name="goodsalt.com"/>
          <p:cNvSpPr txBox="1"/>
          <p:nvPr/>
        </p:nvSpPr>
        <p:spPr>
          <a:xfrm>
            <a:off x="657232" y="7272964"/>
            <a:ext cx="4697175"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200" cap="none">
                <a:solidFill>
                  <a:srgbClr val="FFFFFF"/>
                </a:solidFill>
              </a:defRPr>
            </a:lvl1pPr>
          </a:lstStyle>
          <a:p>
            <a:r>
              <a:t>goodsalt.com</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2" name="003-joseph-ruler.jpg" descr="003-joseph-ruler.jpg"/>
          <p:cNvPicPr>
            <a:picLocks noChangeAspect="1"/>
          </p:cNvPicPr>
          <p:nvPr/>
        </p:nvPicPr>
        <p:blipFill>
          <a:blip r:embed="rId2"/>
          <a:srcRect r="14628" b="8770"/>
          <a:stretch>
            <a:fillRect/>
          </a:stretch>
        </p:blipFill>
        <p:spPr>
          <a:xfrm>
            <a:off x="1210270" y="648096"/>
            <a:ext cx="10584389" cy="8482993"/>
          </a:xfrm>
          <a:prstGeom prst="rect">
            <a:avLst/>
          </a:prstGeom>
          <a:ln w="12700">
            <a:miter lim="400000"/>
          </a:ln>
        </p:spPr>
      </p:pic>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 name="Joseph revealed himself to his brothers after they bowed before him in fulfillment of his visions."/>
          <p:cNvSpPr txBox="1">
            <a:spLocks noGrp="1"/>
          </p:cNvSpPr>
          <p:nvPr>
            <p:ph type="body" sz="quarter" idx="1"/>
          </p:nvPr>
        </p:nvSpPr>
        <p:spPr>
          <a:xfrm>
            <a:off x="1019729" y="7884463"/>
            <a:ext cx="10965342" cy="1477230"/>
          </a:xfrm>
          <a:prstGeom prst="rect">
            <a:avLst/>
          </a:prstGeom>
        </p:spPr>
        <p:txBody>
          <a:bodyPr/>
          <a:lstStyle>
            <a:lvl1pPr algn="ctr">
              <a:defRPr sz="3400">
                <a:solidFill>
                  <a:srgbClr val="94E3FE"/>
                </a:solidFill>
              </a:defRPr>
            </a:lvl1pPr>
          </a:lstStyle>
          <a:p>
            <a:r>
              <a:t>Joseph revealed himself to his brothers after they bowed before him in fulfillment of his visions.</a:t>
            </a:r>
          </a:p>
        </p:txBody>
      </p:sp>
      <p:grpSp>
        <p:nvGrpSpPr>
          <p:cNvPr id="497" name="Joseph's brothers bow to him goodsalt.jpg"/>
          <p:cNvGrpSpPr/>
          <p:nvPr/>
        </p:nvGrpSpPr>
        <p:grpSpPr>
          <a:xfrm>
            <a:off x="1380836" y="409960"/>
            <a:ext cx="10243128" cy="7352207"/>
            <a:chOff x="0" y="0"/>
            <a:chExt cx="10243127" cy="7352205"/>
          </a:xfrm>
        </p:grpSpPr>
        <p:pic>
          <p:nvPicPr>
            <p:cNvPr id="496" name="Joseph's brothers bow to him goodsalt.jpg" descr="Joseph's brothers bow to him goodsalt.jpg"/>
            <p:cNvPicPr>
              <a:picLocks noChangeAspect="1"/>
            </p:cNvPicPr>
            <p:nvPr/>
          </p:nvPicPr>
          <p:blipFill>
            <a:blip r:embed="rId2"/>
            <a:srcRect l="2462" r="2462"/>
            <a:stretch>
              <a:fillRect/>
            </a:stretch>
          </p:blipFill>
          <p:spPr>
            <a:xfrm>
              <a:off x="76200" y="63500"/>
              <a:ext cx="10103428" cy="7212506"/>
            </a:xfrm>
            <a:prstGeom prst="rect">
              <a:avLst/>
            </a:prstGeom>
            <a:ln>
              <a:noFill/>
            </a:ln>
            <a:effectLst/>
          </p:spPr>
        </p:pic>
        <p:pic>
          <p:nvPicPr>
            <p:cNvPr id="495" name="Joseph's brothers bow to him goodsalt.jpg" descr="Joseph's brothers bow to him goodsalt.jpg"/>
            <p:cNvPicPr>
              <a:picLocks/>
            </p:cNvPicPr>
            <p:nvPr/>
          </p:nvPicPr>
          <p:blipFill>
            <a:blip r:embed="rId3"/>
            <a:stretch>
              <a:fillRect/>
            </a:stretch>
          </p:blipFill>
          <p:spPr>
            <a:xfrm>
              <a:off x="0" y="-1"/>
              <a:ext cx="10243128" cy="7352207"/>
            </a:xfrm>
            <a:prstGeom prst="rect">
              <a:avLst/>
            </a:prstGeom>
            <a:effectLst/>
          </p:spPr>
        </p:pic>
      </p:grpSp>
      <p:sp>
        <p:nvSpPr>
          <p:cNvPr id="498" name="goodsalt.com"/>
          <p:cNvSpPr txBox="1"/>
          <p:nvPr/>
        </p:nvSpPr>
        <p:spPr>
          <a:xfrm>
            <a:off x="716907" y="7177178"/>
            <a:ext cx="3963329" cy="6422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2" name="joseph reveals himself to his brothers goodsalt.jpg"/>
          <p:cNvGrpSpPr/>
          <p:nvPr/>
        </p:nvGrpSpPr>
        <p:grpSpPr>
          <a:xfrm>
            <a:off x="1380836" y="1200697"/>
            <a:ext cx="10243128" cy="7352206"/>
            <a:chOff x="0" y="0"/>
            <a:chExt cx="10243127" cy="7352205"/>
          </a:xfrm>
        </p:grpSpPr>
        <p:pic>
          <p:nvPicPr>
            <p:cNvPr id="501" name="joseph reveals himself to his brothers goodsalt.jpg" descr="joseph reveals himself to his brothers goodsalt.jpg"/>
            <p:cNvPicPr>
              <a:picLocks noChangeAspect="1"/>
            </p:cNvPicPr>
            <p:nvPr/>
          </p:nvPicPr>
          <p:blipFill>
            <a:blip r:embed="rId2"/>
            <a:srcRect b="15588"/>
            <a:stretch>
              <a:fillRect/>
            </a:stretch>
          </p:blipFill>
          <p:spPr>
            <a:xfrm>
              <a:off x="76200" y="63500"/>
              <a:ext cx="10103428" cy="7212506"/>
            </a:xfrm>
            <a:prstGeom prst="rect">
              <a:avLst/>
            </a:prstGeom>
            <a:ln>
              <a:noFill/>
            </a:ln>
            <a:effectLst/>
          </p:spPr>
        </p:pic>
        <p:pic>
          <p:nvPicPr>
            <p:cNvPr id="500" name="joseph reveals himself to his brothers goodsalt.jpg" descr="joseph reveals himself to his brothers goodsalt.jpg"/>
            <p:cNvPicPr>
              <a:picLocks/>
            </p:cNvPicPr>
            <p:nvPr/>
          </p:nvPicPr>
          <p:blipFill>
            <a:blip r:embed="rId3"/>
            <a:stretch>
              <a:fillRect/>
            </a:stretch>
          </p:blipFill>
          <p:spPr>
            <a:xfrm>
              <a:off x="0" y="-1"/>
              <a:ext cx="10243128" cy="7352207"/>
            </a:xfrm>
            <a:prstGeom prst="rect">
              <a:avLst/>
            </a:prstGeom>
            <a:effectLst/>
          </p:spPr>
        </p:pic>
      </p:grpSp>
      <p:sp>
        <p:nvSpPr>
          <p:cNvPr id="503" name="goodsalt.com"/>
          <p:cNvSpPr txBox="1"/>
          <p:nvPr/>
        </p:nvSpPr>
        <p:spPr>
          <a:xfrm>
            <a:off x="8413107" y="7913778"/>
            <a:ext cx="3963329" cy="6422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 name="Joseph brought Jacob and his brothers to Egypt. God was preparing to reveal Himself to Israel, to Egypt, and to the world (Ge. 46-47)."/>
          <p:cNvSpPr txBox="1">
            <a:spLocks noGrp="1"/>
          </p:cNvSpPr>
          <p:nvPr>
            <p:ph type="body" sz="quarter" idx="1"/>
          </p:nvPr>
        </p:nvSpPr>
        <p:spPr>
          <a:xfrm>
            <a:off x="1143379" y="7620567"/>
            <a:ext cx="10718042" cy="1780961"/>
          </a:xfrm>
          <a:prstGeom prst="rect">
            <a:avLst/>
          </a:prstGeom>
        </p:spPr>
        <p:txBody>
          <a:bodyPr/>
          <a:lstStyle>
            <a:lvl1pPr algn="ctr">
              <a:defRPr sz="3400">
                <a:solidFill>
                  <a:srgbClr val="94E3FE"/>
                </a:solidFill>
              </a:defRPr>
            </a:lvl1pPr>
          </a:lstStyle>
          <a:p>
            <a:r>
              <a:t>Joseph brought Jacob and his brothers to Egypt. God was preparing to reveal Himself to Israel, to Egypt, and to the world (Ge. 46-47).</a:t>
            </a:r>
          </a:p>
        </p:txBody>
      </p:sp>
      <p:grpSp>
        <p:nvGrpSpPr>
          <p:cNvPr id="508" name="Jacob goes to egypt goodsalt.jpg"/>
          <p:cNvGrpSpPr/>
          <p:nvPr/>
        </p:nvGrpSpPr>
        <p:grpSpPr>
          <a:xfrm>
            <a:off x="1539804" y="387172"/>
            <a:ext cx="9925192" cy="7125241"/>
            <a:chOff x="0" y="0"/>
            <a:chExt cx="9925190" cy="7125240"/>
          </a:xfrm>
        </p:grpSpPr>
        <p:pic>
          <p:nvPicPr>
            <p:cNvPr id="507" name="Jacob goes to egypt goodsalt.jpg" descr="Jacob goes to egypt goodsalt.jpg"/>
            <p:cNvPicPr>
              <a:picLocks noChangeAspect="1"/>
            </p:cNvPicPr>
            <p:nvPr/>
          </p:nvPicPr>
          <p:blipFill>
            <a:blip r:embed="rId2"/>
            <a:srcRect t="4369" b="4369"/>
            <a:stretch>
              <a:fillRect/>
            </a:stretch>
          </p:blipFill>
          <p:spPr>
            <a:xfrm>
              <a:off x="76199" y="63500"/>
              <a:ext cx="9785492" cy="6985541"/>
            </a:xfrm>
            <a:prstGeom prst="rect">
              <a:avLst/>
            </a:prstGeom>
            <a:ln>
              <a:noFill/>
            </a:ln>
            <a:effectLst/>
          </p:spPr>
        </p:pic>
        <p:pic>
          <p:nvPicPr>
            <p:cNvPr id="506" name="Jacob goes to egypt goodsalt.jpg" descr="Jacob goes to egypt goodsalt.jpg"/>
            <p:cNvPicPr>
              <a:picLocks/>
            </p:cNvPicPr>
            <p:nvPr/>
          </p:nvPicPr>
          <p:blipFill>
            <a:blip r:embed="rId3"/>
            <a:stretch>
              <a:fillRect/>
            </a:stretch>
          </p:blipFill>
          <p:spPr>
            <a:xfrm>
              <a:off x="0" y="0"/>
              <a:ext cx="9925191" cy="7125241"/>
            </a:xfrm>
            <a:prstGeom prst="rect">
              <a:avLst/>
            </a:prstGeom>
            <a:effectLst/>
          </p:spPr>
        </p:pic>
      </p:grpSp>
      <p:sp>
        <p:nvSpPr>
          <p:cNvPr id="509" name="goodsalt.com"/>
          <p:cNvSpPr txBox="1"/>
          <p:nvPr/>
        </p:nvSpPr>
        <p:spPr>
          <a:xfrm>
            <a:off x="793107" y="6821578"/>
            <a:ext cx="3963329" cy="6422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Joseph meets his father, Jacob, after about 20 years of separation."/>
          <p:cNvSpPr txBox="1">
            <a:spLocks noGrp="1"/>
          </p:cNvSpPr>
          <p:nvPr>
            <p:ph type="body" sz="quarter" idx="1"/>
          </p:nvPr>
        </p:nvSpPr>
        <p:spPr>
          <a:xfrm>
            <a:off x="1692589" y="7653964"/>
            <a:ext cx="9619622" cy="1780961"/>
          </a:xfrm>
          <a:prstGeom prst="rect">
            <a:avLst/>
          </a:prstGeom>
        </p:spPr>
        <p:txBody>
          <a:bodyPr/>
          <a:lstStyle>
            <a:lvl1pPr algn="ctr">
              <a:defRPr sz="3400">
                <a:solidFill>
                  <a:srgbClr val="94E3FE"/>
                </a:solidFill>
              </a:defRPr>
            </a:lvl1pPr>
          </a:lstStyle>
          <a:p>
            <a:r>
              <a:t>Joseph meets his father, Jacob, after about 20 years of separation.</a:t>
            </a:r>
          </a:p>
        </p:txBody>
      </p:sp>
      <p:grpSp>
        <p:nvGrpSpPr>
          <p:cNvPr id="514" name="ot-melchizedek.jpg"/>
          <p:cNvGrpSpPr/>
          <p:nvPr/>
        </p:nvGrpSpPr>
        <p:grpSpPr>
          <a:xfrm>
            <a:off x="1142760" y="411122"/>
            <a:ext cx="10719280" cy="7125241"/>
            <a:chOff x="0" y="0"/>
            <a:chExt cx="10719279" cy="7125240"/>
          </a:xfrm>
        </p:grpSpPr>
        <p:pic>
          <p:nvPicPr>
            <p:cNvPr id="513" name="ot-melchizedek.jpg" descr="ot-melchizedek.jpg"/>
            <p:cNvPicPr>
              <a:picLocks noChangeAspect="1"/>
            </p:cNvPicPr>
            <p:nvPr/>
          </p:nvPicPr>
          <p:blipFill>
            <a:blip r:embed="rId2"/>
            <a:srcRect l="6792" r="17482"/>
            <a:stretch>
              <a:fillRect/>
            </a:stretch>
          </p:blipFill>
          <p:spPr>
            <a:xfrm>
              <a:off x="76200" y="63499"/>
              <a:ext cx="10579580" cy="6985542"/>
            </a:xfrm>
            <a:prstGeom prst="rect">
              <a:avLst/>
            </a:prstGeom>
            <a:ln>
              <a:noFill/>
            </a:ln>
            <a:effectLst/>
          </p:spPr>
        </p:pic>
        <p:pic>
          <p:nvPicPr>
            <p:cNvPr id="512" name="ot-melchizedek.jpg" descr="ot-melchizedek.jpg"/>
            <p:cNvPicPr>
              <a:picLocks/>
            </p:cNvPicPr>
            <p:nvPr/>
          </p:nvPicPr>
          <p:blipFill>
            <a:blip r:embed="rId3"/>
            <a:stretch>
              <a:fillRect/>
            </a:stretch>
          </p:blipFill>
          <p:spPr>
            <a:xfrm>
              <a:off x="0" y="0"/>
              <a:ext cx="10719280" cy="7125241"/>
            </a:xfrm>
            <a:prstGeom prst="rect">
              <a:avLst/>
            </a:prstGeom>
            <a:effectLst/>
          </p:spPr>
        </p:pic>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Most of the photos and video clips are our own and we are publishing them in The Way of Life Pictorial Bible for free use by teachers and students."/>
          <p:cNvSpPr txBox="1">
            <a:spLocks noGrp="1"/>
          </p:cNvSpPr>
          <p:nvPr>
            <p:ph type="body" sz="quarter" idx="1"/>
          </p:nvPr>
        </p:nvSpPr>
        <p:spPr>
          <a:xfrm>
            <a:off x="945901" y="978415"/>
            <a:ext cx="4508998" cy="5374482"/>
          </a:xfrm>
          <a:prstGeom prst="rect">
            <a:avLst/>
          </a:prstGeom>
        </p:spPr>
        <p:txBody>
          <a:bodyPr/>
          <a:lstStyle/>
          <a:p>
            <a:pPr>
              <a:defRPr sz="3400">
                <a:solidFill>
                  <a:srgbClr val="76D6FF"/>
                </a:solidFill>
              </a:defRPr>
            </a:pPr>
            <a:r>
              <a:t>Most of the photos and video clips are our own and we are publishing them in </a:t>
            </a:r>
            <a:r>
              <a:rPr i="1"/>
              <a:t>The Way of Life Pictorial Bible</a:t>
            </a:r>
            <a:r>
              <a:t> for free use by teachers and students. </a:t>
            </a:r>
          </a:p>
        </p:txBody>
      </p:sp>
      <p:pic>
        <p:nvPicPr>
          <p:cNvPr id="332" name="mars hill (8).jpg" descr="mars hill (8).jpg"/>
          <p:cNvPicPr>
            <a:picLocks noChangeAspect="1"/>
          </p:cNvPicPr>
          <p:nvPr/>
        </p:nvPicPr>
        <p:blipFill>
          <a:blip r:embed="rId2"/>
          <a:srcRect l="20277" t="13755" r="30205"/>
          <a:stretch>
            <a:fillRect/>
          </a:stretch>
        </p:blipFill>
        <p:spPr>
          <a:xfrm>
            <a:off x="7761542" y="678266"/>
            <a:ext cx="4508938" cy="5232242"/>
          </a:xfrm>
          <a:prstGeom prst="rect">
            <a:avLst/>
          </a:prstGeom>
          <a:ln w="12700">
            <a:miter lim="400000"/>
          </a:ln>
        </p:spPr>
      </p:pic>
      <p:grpSp>
        <p:nvGrpSpPr>
          <p:cNvPr id="335" name="jerusalem misc brian 4 - Version 2.jpg"/>
          <p:cNvGrpSpPr/>
          <p:nvPr/>
        </p:nvGrpSpPr>
        <p:grpSpPr>
          <a:xfrm rot="21373834">
            <a:off x="5600241" y="3648014"/>
            <a:ext cx="4071604" cy="5374483"/>
            <a:chOff x="0" y="0"/>
            <a:chExt cx="4071603" cy="5374481"/>
          </a:xfrm>
        </p:grpSpPr>
        <p:pic>
          <p:nvPicPr>
            <p:cNvPr id="334" name="jerusalem misc brian 4 - Version 2.jpg" descr="jerusalem misc brian 4 - Version 2.jpg"/>
            <p:cNvPicPr>
              <a:picLocks noChangeAspect="1"/>
            </p:cNvPicPr>
            <p:nvPr/>
          </p:nvPicPr>
          <p:blipFill>
            <a:blip r:embed="rId3"/>
            <a:srcRect t="10296" b="936"/>
            <a:stretch>
              <a:fillRect/>
            </a:stretch>
          </p:blipFill>
          <p:spPr>
            <a:xfrm>
              <a:off x="79716" y="63499"/>
              <a:ext cx="3928387" cy="5234783"/>
            </a:xfrm>
            <a:prstGeom prst="rect">
              <a:avLst/>
            </a:prstGeom>
            <a:ln>
              <a:noFill/>
            </a:ln>
            <a:effectLst/>
          </p:spPr>
        </p:pic>
        <p:pic>
          <p:nvPicPr>
            <p:cNvPr id="333" name="jerusalem misc brian 4 - Version 2.jpg" descr="jerusalem misc brian 4 - Version 2.jpg"/>
            <p:cNvPicPr>
              <a:picLocks/>
            </p:cNvPicPr>
            <p:nvPr/>
          </p:nvPicPr>
          <p:blipFill>
            <a:blip r:embed="rId4"/>
            <a:stretch>
              <a:fillRect/>
            </a:stretch>
          </p:blipFill>
          <p:spPr>
            <a:xfrm>
              <a:off x="0" y="-1"/>
              <a:ext cx="4071604" cy="5374483"/>
            </a:xfrm>
            <a:prstGeom prst="rect">
              <a:avLst/>
            </a:prstGeom>
            <a:effectLst/>
          </p:spPr>
        </p:pic>
      </p:gr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 name="On the way, Jacob stopped in Beersheba and offered sacrifices to God. God spoke to him in a vision and promised to go with him and to bring him back to the Promised Land (Ge. 46:1-4). This altar is another pointer to Christ the Lamb of God."/>
          <p:cNvSpPr txBox="1">
            <a:spLocks noGrp="1"/>
          </p:cNvSpPr>
          <p:nvPr>
            <p:ph type="body" sz="half" idx="1"/>
          </p:nvPr>
        </p:nvSpPr>
        <p:spPr>
          <a:xfrm>
            <a:off x="1143379" y="6432010"/>
            <a:ext cx="10879769" cy="2812562"/>
          </a:xfrm>
          <a:prstGeom prst="rect">
            <a:avLst/>
          </a:prstGeom>
        </p:spPr>
        <p:txBody>
          <a:bodyPr/>
          <a:lstStyle>
            <a:lvl1pPr algn="ctr">
              <a:defRPr sz="3200">
                <a:solidFill>
                  <a:srgbClr val="94E3FE"/>
                </a:solidFill>
              </a:defRPr>
            </a:lvl1pPr>
          </a:lstStyle>
          <a:p>
            <a:r>
              <a:t>On the way, Jacob stopped in Beersheba and offered sacrifices to God. God spoke to him in a vision and promised to go with him and to bring him back to the Promised Land (Ge. 46:1-4). This altar is another pointer to Christ the Lamb of God.</a:t>
            </a:r>
          </a:p>
        </p:txBody>
      </p:sp>
      <p:grpSp>
        <p:nvGrpSpPr>
          <p:cNvPr id="519" name="jacob worships at altar in beersheba.jpg"/>
          <p:cNvGrpSpPr/>
          <p:nvPr/>
        </p:nvGrpSpPr>
        <p:grpSpPr>
          <a:xfrm>
            <a:off x="1263675" y="368274"/>
            <a:ext cx="10639177" cy="5874513"/>
            <a:chOff x="0" y="0"/>
            <a:chExt cx="10639176" cy="5874511"/>
          </a:xfrm>
        </p:grpSpPr>
        <p:pic>
          <p:nvPicPr>
            <p:cNvPr id="518" name="jacob worships at altar in beersheba.jpg" descr="jacob worships at altar in beersheba.jpg"/>
            <p:cNvPicPr>
              <a:picLocks noChangeAspect="1"/>
            </p:cNvPicPr>
            <p:nvPr/>
          </p:nvPicPr>
          <p:blipFill>
            <a:blip r:embed="rId2"/>
            <a:srcRect t="2897"/>
            <a:stretch>
              <a:fillRect/>
            </a:stretch>
          </p:blipFill>
          <p:spPr>
            <a:xfrm>
              <a:off x="76200" y="63500"/>
              <a:ext cx="10499477" cy="5734812"/>
            </a:xfrm>
            <a:prstGeom prst="rect">
              <a:avLst/>
            </a:prstGeom>
            <a:ln>
              <a:noFill/>
            </a:ln>
            <a:effectLst/>
          </p:spPr>
        </p:pic>
        <p:pic>
          <p:nvPicPr>
            <p:cNvPr id="517" name="jacob worships at altar in beersheba.jpg" descr="jacob worships at altar in beersheba.jpg"/>
            <p:cNvPicPr>
              <a:picLocks/>
            </p:cNvPicPr>
            <p:nvPr/>
          </p:nvPicPr>
          <p:blipFill>
            <a:blip r:embed="rId3"/>
            <a:stretch>
              <a:fillRect/>
            </a:stretch>
          </p:blipFill>
          <p:spPr>
            <a:xfrm>
              <a:off x="0" y="0"/>
              <a:ext cx="10639177" cy="5874512"/>
            </a:xfrm>
            <a:prstGeom prst="rect">
              <a:avLst/>
            </a:prstGeom>
            <a:effectLst/>
          </p:spPr>
        </p:pic>
      </p:gr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 name="“And God spake unto Israel in the visions of the night, and said, Jacob, Jacob. And he said, Here am I. And he said, I am God, the God of thy father: fear not to go down into Egypt; for I will there make of thee a great nation: I will go down with thee i"/>
          <p:cNvSpPr txBox="1">
            <a:spLocks noGrp="1"/>
          </p:cNvSpPr>
          <p:nvPr>
            <p:ph type="body" sz="half" idx="1"/>
          </p:nvPr>
        </p:nvSpPr>
        <p:spPr>
          <a:xfrm>
            <a:off x="1122493" y="5466810"/>
            <a:ext cx="10921541" cy="4339638"/>
          </a:xfrm>
          <a:prstGeom prst="rect">
            <a:avLst/>
          </a:prstGeom>
        </p:spPr>
        <p:txBody>
          <a:bodyPr/>
          <a:lstStyle/>
          <a:p>
            <a:pPr algn="ctr">
              <a:defRPr sz="3200">
                <a:solidFill>
                  <a:srgbClr val="FFFFFF"/>
                </a:solidFill>
              </a:defRPr>
            </a:pPr>
            <a:r>
              <a:t>“And God spake unto Israel in the visions of the night, and said, Jacob, Jacob. And he said, Here </a:t>
            </a:r>
            <a:r>
              <a:rPr i="1"/>
              <a:t>am</a:t>
            </a:r>
            <a:r>
              <a:t> I. And he said, I </a:t>
            </a:r>
            <a:r>
              <a:rPr i="1"/>
              <a:t>am</a:t>
            </a:r>
            <a:r>
              <a:t> God, the God of thy father: fear not to go down into Egypt; for I will there make of thee a great nation: I will go down with thee into Egypt; and I will also surely bring thee up </a:t>
            </a:r>
            <a:r>
              <a:rPr i="1"/>
              <a:t>again:</a:t>
            </a:r>
            <a:r>
              <a:t> and Joseph shall put his hand upon thine eyes” (Ge. 46:2-4).</a:t>
            </a:r>
          </a:p>
        </p:txBody>
      </p:sp>
      <p:grpSp>
        <p:nvGrpSpPr>
          <p:cNvPr id="524" name="jacob worships at altar in beersheba.jpg"/>
          <p:cNvGrpSpPr/>
          <p:nvPr/>
        </p:nvGrpSpPr>
        <p:grpSpPr>
          <a:xfrm>
            <a:off x="2253202" y="444474"/>
            <a:ext cx="8660123" cy="4793554"/>
            <a:chOff x="0" y="0"/>
            <a:chExt cx="8660122" cy="4793552"/>
          </a:xfrm>
        </p:grpSpPr>
        <p:pic>
          <p:nvPicPr>
            <p:cNvPr id="523" name="jacob worships at altar in beersheba.jpg" descr="jacob worships at altar in beersheba.jpg"/>
            <p:cNvPicPr>
              <a:picLocks noChangeAspect="1"/>
            </p:cNvPicPr>
            <p:nvPr/>
          </p:nvPicPr>
          <p:blipFill>
            <a:blip r:embed="rId2"/>
            <a:srcRect t="2897"/>
            <a:stretch>
              <a:fillRect/>
            </a:stretch>
          </p:blipFill>
          <p:spPr>
            <a:xfrm>
              <a:off x="76200" y="63500"/>
              <a:ext cx="8520423" cy="4653853"/>
            </a:xfrm>
            <a:prstGeom prst="rect">
              <a:avLst/>
            </a:prstGeom>
            <a:ln>
              <a:noFill/>
            </a:ln>
            <a:effectLst/>
          </p:spPr>
        </p:pic>
        <p:pic>
          <p:nvPicPr>
            <p:cNvPr id="522" name="jacob worships at altar in beersheba.jpg" descr="jacob worships at altar in beersheba.jpg"/>
            <p:cNvPicPr>
              <a:picLocks/>
            </p:cNvPicPr>
            <p:nvPr/>
          </p:nvPicPr>
          <p:blipFill>
            <a:blip r:embed="rId3"/>
            <a:stretch>
              <a:fillRect/>
            </a:stretch>
          </p:blipFill>
          <p:spPr>
            <a:xfrm>
              <a:off x="0" y="-1"/>
              <a:ext cx="8660123" cy="4793554"/>
            </a:xfrm>
            <a:prstGeom prst="rect">
              <a:avLst/>
            </a:prstGeom>
            <a:effectLst/>
          </p:spPr>
        </p:pic>
      </p:gr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6" name="Josephs Family to Goshen 800.JPG" descr="Josephs Family to Goshen 800.JPG"/>
          <p:cNvPicPr>
            <a:picLocks noChangeAspect="1"/>
          </p:cNvPicPr>
          <p:nvPr/>
        </p:nvPicPr>
        <p:blipFill>
          <a:blip r:embed="rId2"/>
          <a:srcRect l="2510" t="28631" r="3400" b="448"/>
          <a:stretch>
            <a:fillRect/>
          </a:stretch>
        </p:blipFill>
        <p:spPr>
          <a:xfrm>
            <a:off x="1220787" y="743166"/>
            <a:ext cx="10563110" cy="5971492"/>
          </a:xfrm>
          <a:prstGeom prst="rect">
            <a:avLst/>
          </a:prstGeom>
          <a:ln w="12700">
            <a:miter lim="400000"/>
          </a:ln>
        </p:spPr>
      </p:pic>
      <p:sp>
        <p:nvSpPr>
          <p:cNvPr id="527" name="Jacob settled in Goshen, a fruitful part of Egypt watered by the Nile delta (Ge. 46:28)."/>
          <p:cNvSpPr txBox="1">
            <a:spLocks noGrp="1"/>
          </p:cNvSpPr>
          <p:nvPr>
            <p:ph type="body" sz="quarter" idx="1"/>
          </p:nvPr>
        </p:nvSpPr>
        <p:spPr>
          <a:xfrm>
            <a:off x="1062515" y="7069710"/>
            <a:ext cx="10879770" cy="1575975"/>
          </a:xfrm>
          <a:prstGeom prst="rect">
            <a:avLst/>
          </a:prstGeom>
        </p:spPr>
        <p:txBody>
          <a:bodyPr/>
          <a:lstStyle>
            <a:lvl1pPr algn="ctr">
              <a:defRPr sz="3400">
                <a:solidFill>
                  <a:srgbClr val="94E3FE"/>
                </a:solidFill>
              </a:defRPr>
            </a:lvl1pPr>
          </a:lstStyle>
          <a:p>
            <a:r>
              <a:t>Jacob settled in Goshen, a fruitful part of Egypt watered by the Nile delta (Ge. 46:28).</a:t>
            </a:r>
          </a:p>
        </p:txBody>
      </p:sp>
      <p:sp>
        <p:nvSpPr>
          <p:cNvPr id="528" name="bibleteacher.com"/>
          <p:cNvSpPr txBox="1"/>
          <p:nvPr/>
        </p:nvSpPr>
        <p:spPr>
          <a:xfrm>
            <a:off x="8438384" y="6212900"/>
            <a:ext cx="3810052" cy="74759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200" cap="none">
                <a:solidFill>
                  <a:srgbClr val="FFFFFF"/>
                </a:solidFill>
              </a:defRPr>
            </a:lvl1pPr>
          </a:lstStyle>
          <a:p>
            <a:r>
              <a:t>bibleteacher.com</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 name="MANASSEH AND EPHRAIM…"/>
          <p:cNvSpPr txBox="1">
            <a:spLocks noGrp="1"/>
          </p:cNvSpPr>
          <p:nvPr>
            <p:ph type="body" sz="half" idx="1"/>
          </p:nvPr>
        </p:nvSpPr>
        <p:spPr>
          <a:xfrm>
            <a:off x="906454" y="1484178"/>
            <a:ext cx="5603892" cy="8549522"/>
          </a:xfrm>
          <a:prstGeom prst="rect">
            <a:avLst/>
          </a:prstGeom>
        </p:spPr>
        <p:txBody>
          <a:bodyPr/>
          <a:lstStyle/>
          <a:p>
            <a:pPr>
              <a:defRPr sz="3400">
                <a:solidFill>
                  <a:srgbClr val="FFFFFF"/>
                </a:solidFill>
              </a:defRPr>
            </a:pPr>
            <a:r>
              <a:t>MANASSEH AND EPHRAIM</a:t>
            </a:r>
          </a:p>
          <a:p>
            <a:pPr>
              <a:defRPr sz="3400">
                <a:solidFill>
                  <a:srgbClr val="94E3FE"/>
                </a:solidFill>
              </a:defRPr>
            </a:pPr>
            <a:endParaRPr/>
          </a:p>
          <a:p>
            <a:pPr>
              <a:defRPr sz="3400">
                <a:solidFill>
                  <a:srgbClr val="94E3FE"/>
                </a:solidFill>
              </a:defRPr>
            </a:pPr>
            <a:r>
              <a:t>Joseph was given a wife named Asenath, and they had two sons: Manasseh (“forgetfulness”) and Ephraim (“fruitfulness”) (Ge. 41:45-52). </a:t>
            </a:r>
          </a:p>
        </p:txBody>
      </p:sp>
      <p:pic>
        <p:nvPicPr>
          <p:cNvPr id="531" name="Jacob crossed his hands.jpg" descr="Jacob crossed his hands.jpg"/>
          <p:cNvPicPr>
            <a:picLocks noChangeAspect="1"/>
          </p:cNvPicPr>
          <p:nvPr/>
        </p:nvPicPr>
        <p:blipFill>
          <a:blip r:embed="rId2"/>
          <a:stretch>
            <a:fillRect/>
          </a:stretch>
        </p:blipFill>
        <p:spPr>
          <a:xfrm>
            <a:off x="6897947" y="1567208"/>
            <a:ext cx="4876007" cy="7015480"/>
          </a:xfrm>
          <a:prstGeom prst="rect">
            <a:avLst/>
          </a:prstGeom>
          <a:ln w="12700">
            <a:miter lim="400000"/>
          </a:ln>
        </p:spPr>
      </p:pic>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 name="Jacob claimed Ephraim and Manasseh as his own sons and blessed them (Ge. 48).…"/>
          <p:cNvSpPr txBox="1">
            <a:spLocks noGrp="1"/>
          </p:cNvSpPr>
          <p:nvPr>
            <p:ph type="body" sz="half" idx="1"/>
          </p:nvPr>
        </p:nvSpPr>
        <p:spPr>
          <a:xfrm>
            <a:off x="906454" y="1584370"/>
            <a:ext cx="5603892" cy="8549522"/>
          </a:xfrm>
          <a:prstGeom prst="rect">
            <a:avLst/>
          </a:prstGeom>
        </p:spPr>
        <p:txBody>
          <a:bodyPr/>
          <a:lstStyle/>
          <a:p>
            <a:pPr>
              <a:defRPr sz="3400">
                <a:solidFill>
                  <a:srgbClr val="94E3FE"/>
                </a:solidFill>
              </a:defRPr>
            </a:pPr>
            <a:r>
              <a:t>Jacob claimed Ephraim and Manasseh as his own sons and blessed them (Ge. 48). </a:t>
            </a:r>
          </a:p>
          <a:p>
            <a:pPr>
              <a:defRPr sz="3400">
                <a:solidFill>
                  <a:srgbClr val="94E3FE"/>
                </a:solidFill>
              </a:defRPr>
            </a:pPr>
            <a:endParaRPr/>
          </a:p>
          <a:p>
            <a:pPr>
              <a:defRPr sz="3400">
                <a:solidFill>
                  <a:srgbClr val="94E3FE"/>
                </a:solidFill>
              </a:defRPr>
            </a:pPr>
            <a:r>
              <a:t>He blessed Ephraim, the younger, above Manasseh. </a:t>
            </a:r>
          </a:p>
          <a:p>
            <a:pPr>
              <a:defRPr sz="3400">
                <a:solidFill>
                  <a:srgbClr val="94E3FE"/>
                </a:solidFill>
              </a:defRPr>
            </a:pPr>
            <a:endParaRPr/>
          </a:p>
          <a:p>
            <a:pPr>
              <a:defRPr sz="3400">
                <a:solidFill>
                  <a:srgbClr val="94E3FE"/>
                </a:solidFill>
              </a:defRPr>
            </a:pPr>
            <a:r>
              <a:t>Ephraim and Manasseh inherited the land in the place of Joseph and Levi. </a:t>
            </a:r>
          </a:p>
        </p:txBody>
      </p:sp>
      <p:pic>
        <p:nvPicPr>
          <p:cNvPr id="534" name="Jacob crossed his hands.jpg" descr="Jacob crossed his hands.jpg"/>
          <p:cNvPicPr>
            <a:picLocks noChangeAspect="1"/>
          </p:cNvPicPr>
          <p:nvPr/>
        </p:nvPicPr>
        <p:blipFill>
          <a:blip r:embed="rId2"/>
          <a:stretch>
            <a:fillRect/>
          </a:stretch>
        </p:blipFill>
        <p:spPr>
          <a:xfrm>
            <a:off x="6897947" y="1567208"/>
            <a:ext cx="4876007" cy="7015480"/>
          </a:xfrm>
          <a:prstGeom prst="rect">
            <a:avLst/>
          </a:prstGeom>
          <a:ln w="12700">
            <a:miter lim="400000"/>
          </a:ln>
        </p:spPr>
      </p:pic>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 name="Before he died, Jacob prophesied the future of his 12 sons (Ge. 49:1-28)."/>
          <p:cNvSpPr txBox="1">
            <a:spLocks noGrp="1"/>
          </p:cNvSpPr>
          <p:nvPr>
            <p:ph type="body" sz="quarter" idx="1"/>
          </p:nvPr>
        </p:nvSpPr>
        <p:spPr>
          <a:xfrm>
            <a:off x="1582990" y="7292703"/>
            <a:ext cx="9838820" cy="2506135"/>
          </a:xfrm>
          <a:prstGeom prst="rect">
            <a:avLst/>
          </a:prstGeom>
        </p:spPr>
        <p:txBody>
          <a:bodyPr/>
          <a:lstStyle>
            <a:lvl1pPr algn="ctr">
              <a:defRPr sz="3400">
                <a:solidFill>
                  <a:srgbClr val="94E3FE"/>
                </a:solidFill>
              </a:defRPr>
            </a:lvl1pPr>
          </a:lstStyle>
          <a:p>
            <a:r>
              <a:t>Before he died, Jacob prophesied the future of his 12 sons (Ge. 49:1-28).</a:t>
            </a:r>
          </a:p>
        </p:txBody>
      </p:sp>
      <p:pic>
        <p:nvPicPr>
          <p:cNvPr id="537" name="Reuben loses his blessing.jpg" descr="Reuben loses his blessing.jpg"/>
          <p:cNvPicPr>
            <a:picLocks noChangeAspect="1"/>
          </p:cNvPicPr>
          <p:nvPr/>
        </p:nvPicPr>
        <p:blipFill>
          <a:blip r:embed="rId2"/>
          <a:stretch>
            <a:fillRect/>
          </a:stretch>
        </p:blipFill>
        <p:spPr>
          <a:xfrm>
            <a:off x="1582990" y="641937"/>
            <a:ext cx="9838820" cy="6432129"/>
          </a:xfrm>
          <a:prstGeom prst="rect">
            <a:avLst/>
          </a:prstGeom>
          <a:ln w="12700">
            <a:miter lim="400000"/>
          </a:ln>
        </p:spPr>
      </p:pic>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 name="Jacob died in Egypt and was buried in Hebron with Abraham, Sarah, Isaac and Rebekah, and his wife Leah (Ge. 49:29 - 50:14)."/>
          <p:cNvSpPr txBox="1">
            <a:spLocks noGrp="1"/>
          </p:cNvSpPr>
          <p:nvPr>
            <p:ph type="body" sz="quarter" idx="1"/>
          </p:nvPr>
        </p:nvSpPr>
        <p:spPr>
          <a:xfrm>
            <a:off x="1686134" y="7061156"/>
            <a:ext cx="9632532" cy="2522600"/>
          </a:xfrm>
          <a:prstGeom prst="rect">
            <a:avLst/>
          </a:prstGeom>
        </p:spPr>
        <p:txBody>
          <a:bodyPr/>
          <a:lstStyle>
            <a:lvl1pPr algn="ctr">
              <a:defRPr sz="3400">
                <a:solidFill>
                  <a:srgbClr val="94E3FE"/>
                </a:solidFill>
              </a:defRPr>
            </a:lvl1pPr>
          </a:lstStyle>
          <a:p>
            <a:r>
              <a:t>Jacob died in Egypt and was buried in Hebron with Abraham, Sarah, Isaac and Rebekah, and his wife Leah (Ge. 49:29 - 50:14).</a:t>
            </a:r>
          </a:p>
        </p:txBody>
      </p:sp>
      <p:pic>
        <p:nvPicPr>
          <p:cNvPr id="540" name="687px-Foster_Bible_Pictures_0057-1_Joseph_and_His_Brothers_Carry_Jacob_Back_into_the_Land_of_Canaan_To_Be_Buried_in_the_Cave_where_Abraham_and_Sarah_Were_Buried.jpg" descr="687px-Foster_Bible_Pictures_0057-1_Joseph_and_His_Brothers_Carry_Jacob_Back_into_the_Land_of_Canaan_To_Be_Buried_in_the_Cave_where_Abraham_and_Sarah_Were_Buried.jpg"/>
          <p:cNvPicPr>
            <a:picLocks noChangeAspect="1"/>
          </p:cNvPicPr>
          <p:nvPr/>
        </p:nvPicPr>
        <p:blipFill>
          <a:blip r:embed="rId2"/>
          <a:srcRect t="18071" r="4049"/>
          <a:stretch>
            <a:fillRect/>
          </a:stretch>
        </p:blipFill>
        <p:spPr>
          <a:xfrm>
            <a:off x="2407840" y="704469"/>
            <a:ext cx="8189025" cy="6096639"/>
          </a:xfrm>
          <a:prstGeom prst="rect">
            <a:avLst/>
          </a:prstGeom>
          <a:ln w="12700">
            <a:miter lim="400000"/>
          </a:ln>
        </p:spPr>
      </p:pic>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 name="Joseph died in Egypt. He had commanded his brethren to take his body to the Promised Land (Ge. 50-22-26). “By faith Joseph, when he died, made mention of the departing of the children of Israel; and gave commandment concerning his bones” (Heb. 11:22)."/>
          <p:cNvSpPr txBox="1">
            <a:spLocks noGrp="1"/>
          </p:cNvSpPr>
          <p:nvPr>
            <p:ph type="body" sz="half" idx="1"/>
          </p:nvPr>
        </p:nvSpPr>
        <p:spPr>
          <a:xfrm>
            <a:off x="1058593" y="6411225"/>
            <a:ext cx="10887614" cy="3187493"/>
          </a:xfrm>
          <a:prstGeom prst="rect">
            <a:avLst/>
          </a:prstGeom>
        </p:spPr>
        <p:txBody>
          <a:bodyPr/>
          <a:lstStyle/>
          <a:p>
            <a:pPr algn="ctr">
              <a:defRPr sz="3000">
                <a:solidFill>
                  <a:srgbClr val="94E3FE"/>
                </a:solidFill>
              </a:defRPr>
            </a:pPr>
            <a:r>
              <a:t>Joseph died in Egypt. He had commanded his brethren to take his body to the Promised Land (Ge. 50-22-26). </a:t>
            </a:r>
            <a:r>
              <a:rPr>
                <a:solidFill>
                  <a:srgbClr val="FFFFFF"/>
                </a:solidFill>
              </a:rPr>
              <a:t>“By faith Joseph, when he died, made mention of the departing of the children of Israel; and gave commandment concerning his bones” (Heb. 11:22).</a:t>
            </a:r>
          </a:p>
        </p:txBody>
      </p:sp>
      <p:pic>
        <p:nvPicPr>
          <p:cNvPr id="543" name="jacob's death sons.jpg" descr="jacob's death sons.jpg"/>
          <p:cNvPicPr>
            <a:picLocks noChangeAspect="1"/>
          </p:cNvPicPr>
          <p:nvPr/>
        </p:nvPicPr>
        <p:blipFill>
          <a:blip r:embed="rId2"/>
          <a:srcRect l="7080" t="6826"/>
          <a:stretch>
            <a:fillRect/>
          </a:stretch>
        </p:blipFill>
        <p:spPr>
          <a:xfrm>
            <a:off x="994370" y="680351"/>
            <a:ext cx="11016017" cy="5547848"/>
          </a:xfrm>
          <a:prstGeom prst="rect">
            <a:avLst/>
          </a:prstGeom>
          <a:ln w="12700">
            <a:miter lim="400000"/>
          </a:ln>
        </p:spPr>
      </p:pic>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 name="144 years later, Moses took Joseph’s bones at the Exodus (Ex. 13:19)."/>
          <p:cNvSpPr txBox="1">
            <a:spLocks noGrp="1"/>
          </p:cNvSpPr>
          <p:nvPr>
            <p:ph type="body" sz="quarter" idx="1"/>
          </p:nvPr>
        </p:nvSpPr>
        <p:spPr>
          <a:xfrm>
            <a:off x="1600727" y="7450764"/>
            <a:ext cx="9803346" cy="1542043"/>
          </a:xfrm>
          <a:prstGeom prst="rect">
            <a:avLst/>
          </a:prstGeom>
        </p:spPr>
        <p:txBody>
          <a:bodyPr/>
          <a:lstStyle>
            <a:lvl1pPr algn="ctr">
              <a:defRPr sz="3200">
                <a:solidFill>
                  <a:srgbClr val="94E3FE"/>
                </a:solidFill>
              </a:defRPr>
            </a:lvl1pPr>
          </a:lstStyle>
          <a:p>
            <a:r>
              <a:t>144 years later, Moses took Joseph’s bones at the Exodus (Ex. 13:19).</a:t>
            </a:r>
          </a:p>
        </p:txBody>
      </p:sp>
      <p:pic>
        <p:nvPicPr>
          <p:cNvPr id="546" name="iu.jpeg" descr="iu.jpeg"/>
          <p:cNvPicPr>
            <a:picLocks noChangeAspect="1"/>
          </p:cNvPicPr>
          <p:nvPr/>
        </p:nvPicPr>
        <p:blipFill>
          <a:blip r:embed="rId2"/>
          <a:srcRect l="2443" t="2455" b="5005"/>
          <a:stretch>
            <a:fillRect/>
          </a:stretch>
        </p:blipFill>
        <p:spPr>
          <a:xfrm>
            <a:off x="1437481" y="660796"/>
            <a:ext cx="10129996" cy="6471745"/>
          </a:xfrm>
          <a:prstGeom prst="rect">
            <a:avLst/>
          </a:prstGeom>
          <a:ln w="12700">
            <a:miter lim="400000"/>
          </a:ln>
        </p:spPr>
      </p:pic>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0" name="001-israel-blank-maps.jpg"/>
          <p:cNvGrpSpPr/>
          <p:nvPr/>
        </p:nvGrpSpPr>
        <p:grpSpPr>
          <a:xfrm>
            <a:off x="5124601" y="486883"/>
            <a:ext cx="7327351" cy="8779834"/>
            <a:chOff x="0" y="0"/>
            <a:chExt cx="7327349" cy="8779833"/>
          </a:xfrm>
        </p:grpSpPr>
        <p:pic>
          <p:nvPicPr>
            <p:cNvPr id="549" name="001-israel-blank-maps.jpg" descr="001-israel-blank-maps.jpg"/>
            <p:cNvPicPr>
              <a:picLocks noChangeAspect="1"/>
            </p:cNvPicPr>
            <p:nvPr/>
          </p:nvPicPr>
          <p:blipFill>
            <a:blip r:embed="rId2"/>
            <a:srcRect l="21833" r="15774"/>
            <a:stretch>
              <a:fillRect/>
            </a:stretch>
          </p:blipFill>
          <p:spPr>
            <a:xfrm>
              <a:off x="76200" y="63500"/>
              <a:ext cx="7187650" cy="8640134"/>
            </a:xfrm>
            <a:prstGeom prst="rect">
              <a:avLst/>
            </a:prstGeom>
            <a:ln>
              <a:noFill/>
            </a:ln>
            <a:effectLst/>
          </p:spPr>
        </p:pic>
        <p:pic>
          <p:nvPicPr>
            <p:cNvPr id="548" name="001-israel-blank-maps.jpg" descr="001-israel-blank-maps.jpg"/>
            <p:cNvPicPr>
              <a:picLocks/>
            </p:cNvPicPr>
            <p:nvPr/>
          </p:nvPicPr>
          <p:blipFill>
            <a:blip r:embed="rId3"/>
            <a:stretch>
              <a:fillRect/>
            </a:stretch>
          </p:blipFill>
          <p:spPr>
            <a:xfrm>
              <a:off x="-1" y="0"/>
              <a:ext cx="7327351" cy="8779834"/>
            </a:xfrm>
            <a:prstGeom prst="rect">
              <a:avLst/>
            </a:prstGeom>
            <a:effectLst/>
          </p:spPr>
        </p:pic>
      </p:grpSp>
      <p:sp>
        <p:nvSpPr>
          <p:cNvPr id="551" name="Shechem"/>
          <p:cNvSpPr txBox="1"/>
          <p:nvPr/>
        </p:nvSpPr>
        <p:spPr>
          <a:xfrm>
            <a:off x="8760807" y="4629150"/>
            <a:ext cx="1511437" cy="5207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200">
                <a:solidFill>
                  <a:srgbClr val="000000"/>
                </a:solidFill>
              </a:defRPr>
            </a:lvl1pPr>
          </a:lstStyle>
          <a:p>
            <a:r>
              <a:t>Shechem</a:t>
            </a:r>
          </a:p>
        </p:txBody>
      </p:sp>
      <p:sp>
        <p:nvSpPr>
          <p:cNvPr id="552" name="Jebus"/>
          <p:cNvSpPr txBox="1"/>
          <p:nvPr/>
        </p:nvSpPr>
        <p:spPr>
          <a:xfrm>
            <a:off x="8743774" y="7043183"/>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000000"/>
                </a:solidFill>
              </a:defRPr>
            </a:lvl1pPr>
          </a:lstStyle>
          <a:p>
            <a:r>
              <a:t>Jebus</a:t>
            </a:r>
          </a:p>
        </p:txBody>
      </p:sp>
      <p:sp>
        <p:nvSpPr>
          <p:cNvPr id="553" name="Joshua buried Joseph in Shechem (Jos. 24:32)."/>
          <p:cNvSpPr txBox="1"/>
          <p:nvPr/>
        </p:nvSpPr>
        <p:spPr>
          <a:xfrm>
            <a:off x="674631" y="1515669"/>
            <a:ext cx="4200607" cy="7031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Joshua buried Joseph in Shechem (Jos. 24:32).</a:t>
            </a:r>
          </a:p>
        </p:txBody>
      </p:sp>
      <p:sp>
        <p:nvSpPr>
          <p:cNvPr id="554" name="jericho"/>
          <p:cNvSpPr txBox="1"/>
          <p:nvPr/>
        </p:nvSpPr>
        <p:spPr>
          <a:xfrm>
            <a:off x="9693743" y="6335252"/>
            <a:ext cx="146923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000000"/>
                </a:solidFill>
              </a:defRPr>
            </a:lvl1pPr>
          </a:lstStyle>
          <a:p>
            <a:r>
              <a:t>jericho</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The Bible pictures have been gleaned from a great many sources. We have done our best to give credit and to pay any relevant license fees.…"/>
          <p:cNvSpPr txBox="1">
            <a:spLocks noGrp="1"/>
          </p:cNvSpPr>
          <p:nvPr>
            <p:ph type="body" sz="half" idx="1"/>
          </p:nvPr>
        </p:nvSpPr>
        <p:spPr>
          <a:xfrm>
            <a:off x="1287115" y="1031775"/>
            <a:ext cx="4752842" cy="7715450"/>
          </a:xfrm>
          <a:prstGeom prst="rect">
            <a:avLst/>
          </a:prstGeom>
        </p:spPr>
        <p:txBody>
          <a:bodyPr/>
          <a:lstStyle/>
          <a:p>
            <a:pPr>
              <a:defRPr sz="3400">
                <a:solidFill>
                  <a:srgbClr val="76D6FF"/>
                </a:solidFill>
              </a:defRPr>
            </a:pPr>
            <a:r>
              <a:t>The Bible pictures have been gleaned from a great many sources. We have done our best to give credit and to pay any relevant license fees.</a:t>
            </a:r>
          </a:p>
          <a:p>
            <a:pPr>
              <a:defRPr sz="3400">
                <a:solidFill>
                  <a:srgbClr val="76D6FF"/>
                </a:solidFill>
              </a:defRPr>
            </a:pPr>
            <a:endParaRPr/>
          </a:p>
          <a:p>
            <a:pPr>
              <a:defRPr sz="3400">
                <a:solidFill>
                  <a:srgbClr val="76D6FF"/>
                </a:solidFill>
              </a:defRPr>
            </a:pPr>
            <a:r>
              <a:t>If we have failed to give proper credit for a picture or drawing, please contact us.</a:t>
            </a:r>
          </a:p>
          <a:p>
            <a:pPr>
              <a:defRPr sz="3400">
                <a:solidFill>
                  <a:srgbClr val="76D6FF"/>
                </a:solidFill>
              </a:defRPr>
            </a:pPr>
            <a:r>
              <a:t> </a:t>
            </a:r>
          </a:p>
        </p:txBody>
      </p:sp>
      <p:grpSp>
        <p:nvGrpSpPr>
          <p:cNvPr id="340" name="Widow's Mite 1066-33.jpg"/>
          <p:cNvGrpSpPr/>
          <p:nvPr/>
        </p:nvGrpSpPr>
        <p:grpSpPr>
          <a:xfrm>
            <a:off x="8650818" y="692149"/>
            <a:ext cx="3592541" cy="4736679"/>
            <a:chOff x="0" y="0"/>
            <a:chExt cx="3592540" cy="4736677"/>
          </a:xfrm>
        </p:grpSpPr>
        <p:pic>
          <p:nvPicPr>
            <p:cNvPr id="339" name="Widow's Mite 1066-33.jpg" descr="Widow's Mite 1066-33.jpg"/>
            <p:cNvPicPr>
              <a:picLocks noChangeAspect="1"/>
            </p:cNvPicPr>
            <p:nvPr/>
          </p:nvPicPr>
          <p:blipFill>
            <a:blip r:embed="rId2"/>
            <a:srcRect l="22179" r="7272"/>
            <a:stretch>
              <a:fillRect/>
            </a:stretch>
          </p:blipFill>
          <p:spPr>
            <a:xfrm>
              <a:off x="76200" y="63500"/>
              <a:ext cx="3452841" cy="4596977"/>
            </a:xfrm>
            <a:prstGeom prst="rect">
              <a:avLst/>
            </a:prstGeom>
            <a:ln>
              <a:noFill/>
            </a:ln>
            <a:effectLst/>
          </p:spPr>
        </p:pic>
        <p:pic>
          <p:nvPicPr>
            <p:cNvPr id="338" name="Widow's Mite 1066-33.jpg" descr="Widow's Mite 1066-33.jpg"/>
            <p:cNvPicPr>
              <a:picLocks/>
            </p:cNvPicPr>
            <p:nvPr/>
          </p:nvPicPr>
          <p:blipFill>
            <a:blip r:embed="rId3"/>
            <a:stretch>
              <a:fillRect/>
            </a:stretch>
          </p:blipFill>
          <p:spPr>
            <a:xfrm>
              <a:off x="-1" y="-1"/>
              <a:ext cx="3592542" cy="4736679"/>
            </a:xfrm>
            <a:prstGeom prst="rect">
              <a:avLst/>
            </a:prstGeom>
            <a:effectLst/>
          </p:spPr>
        </p:pic>
      </p:grpSp>
      <p:grpSp>
        <p:nvGrpSpPr>
          <p:cNvPr id="343" name="5c0521319f4b6e3add09d740_143614.jpeg"/>
          <p:cNvGrpSpPr/>
          <p:nvPr/>
        </p:nvGrpSpPr>
        <p:grpSpPr>
          <a:xfrm rot="283845">
            <a:off x="8165300" y="4827880"/>
            <a:ext cx="4157178" cy="4460901"/>
            <a:chOff x="0" y="0"/>
            <a:chExt cx="4157176" cy="4460899"/>
          </a:xfrm>
        </p:grpSpPr>
        <p:pic>
          <p:nvPicPr>
            <p:cNvPr id="342" name="5c0521319f4b6e3add09d740_143614.jpeg" descr="5c0521319f4b6e3add09d740_143614.jpeg"/>
            <p:cNvPicPr>
              <a:picLocks noChangeAspect="1"/>
            </p:cNvPicPr>
            <p:nvPr/>
          </p:nvPicPr>
          <p:blipFill>
            <a:blip r:embed="rId4"/>
            <a:srcRect l="21996" t="568" r="10388"/>
            <a:stretch>
              <a:fillRect/>
            </a:stretch>
          </p:blipFill>
          <p:spPr>
            <a:xfrm>
              <a:off x="76199" y="63499"/>
              <a:ext cx="4017478" cy="4296638"/>
            </a:xfrm>
            <a:prstGeom prst="rect">
              <a:avLst/>
            </a:prstGeom>
            <a:ln>
              <a:noFill/>
            </a:ln>
            <a:effectLst/>
          </p:spPr>
        </p:pic>
        <p:pic>
          <p:nvPicPr>
            <p:cNvPr id="341" name="5c0521319f4b6e3add09d740_143614.jpeg" descr="5c0521319f4b6e3add09d740_143614.jpeg"/>
            <p:cNvPicPr>
              <a:picLocks/>
            </p:cNvPicPr>
            <p:nvPr/>
          </p:nvPicPr>
          <p:blipFill>
            <a:blip r:embed="rId5"/>
            <a:stretch>
              <a:fillRect/>
            </a:stretch>
          </p:blipFill>
          <p:spPr>
            <a:xfrm>
              <a:off x="0" y="-1"/>
              <a:ext cx="4157177" cy="4460901"/>
            </a:xfrm>
            <a:prstGeom prst="rect">
              <a:avLst/>
            </a:prstGeom>
            <a:effectLst/>
          </p:spPr>
        </p:pic>
      </p:grpSp>
      <p:pic>
        <p:nvPicPr>
          <p:cNvPr id="344" name="king_nebuchadnezzar__image_2_sjpg2332.jpg" descr="king_nebuchadnezzar__image_2_sjpg2332.jpg"/>
          <p:cNvPicPr>
            <a:picLocks noChangeAspect="1"/>
          </p:cNvPicPr>
          <p:nvPr/>
        </p:nvPicPr>
        <p:blipFill>
          <a:blip r:embed="rId6"/>
          <a:stretch>
            <a:fillRect/>
          </a:stretch>
        </p:blipFill>
        <p:spPr>
          <a:xfrm>
            <a:off x="6381433" y="2306833"/>
            <a:ext cx="3216349" cy="4555734"/>
          </a:xfrm>
          <a:prstGeom prst="rect">
            <a:avLst/>
          </a:prstGeom>
          <a:ln w="12700">
            <a:miter lim="400000"/>
          </a:ln>
        </p:spPr>
      </p:pic>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rPr u="sng">
                <a:hlinkClick r:id="rId2"/>
              </a:rPr>
              <a:t>http://www.wayoflife.org</a:t>
            </a:r>
            <a:br/>
            <a:r>
              <a:rPr u="sng">
                <a:hlinkClick r:id="rId3"/>
              </a:rPr>
              <a:t>fbns@wayoflife.org</a:t>
            </a:r>
            <a:r>
              <a:t>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557" name="Pictorial Bible copy.jpeg" descr="Pictorial Bible copy.jpeg"/>
          <p:cNvPicPr>
            <a:picLocks noChangeAspect="1"/>
          </p:cNvPicPr>
          <p:nvPr/>
        </p:nvPicPr>
        <p:blipFill>
          <a:blip r:embed="rId4"/>
          <a:srcRect b="210"/>
          <a:stretch>
            <a:fillRect/>
          </a:stretch>
        </p:blipFill>
        <p:spPr>
          <a:xfrm>
            <a:off x="561556" y="2791968"/>
            <a:ext cx="3557064" cy="2662177"/>
          </a:xfrm>
          <a:prstGeom prst="rect">
            <a:avLst/>
          </a:prstGeom>
          <a:ln w="12700">
            <a:miter lim="400000"/>
          </a:ln>
        </p:spPr>
      </p:pic>
      <p:pic>
        <p:nvPicPr>
          <p:cNvPr id="558" name="Mastering the English Bible.jpeg" descr="Mastering the English Bible.jpeg"/>
          <p:cNvPicPr>
            <a:picLocks noChangeAspect="1"/>
          </p:cNvPicPr>
          <p:nvPr/>
        </p:nvPicPr>
        <p:blipFill>
          <a:blip r:embed="rId5"/>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We have licensed the pictures and drawings for use in our own teaching.…"/>
          <p:cNvSpPr txBox="1">
            <a:spLocks noGrp="1"/>
          </p:cNvSpPr>
          <p:nvPr>
            <p:ph type="body" idx="1"/>
          </p:nvPr>
        </p:nvSpPr>
        <p:spPr>
          <a:xfrm>
            <a:off x="1689447" y="1061392"/>
            <a:ext cx="9625906" cy="7656216"/>
          </a:xfrm>
          <a:prstGeom prst="rect">
            <a:avLst/>
          </a:prstGeom>
        </p:spPr>
        <p:txBody>
          <a:bodyPr/>
          <a:lstStyle/>
          <a:p>
            <a:pPr>
              <a:defRPr sz="3400">
                <a:solidFill>
                  <a:srgbClr val="76D6FF"/>
                </a:solidFill>
              </a:defRPr>
            </a:pPr>
            <a:r>
              <a:t>We have licensed the pictures and drawings for use in our own teaching. </a:t>
            </a:r>
          </a:p>
          <a:p>
            <a:pPr>
              <a:defRPr sz="3400">
                <a:solidFill>
                  <a:srgbClr val="76D6FF"/>
                </a:solidFill>
              </a:defRPr>
            </a:pPr>
            <a:endParaRPr/>
          </a:p>
          <a:p>
            <a:pPr>
              <a:defRPr sz="3400">
                <a:solidFill>
                  <a:srgbClr val="76D6FF"/>
                </a:solidFill>
              </a:defRPr>
            </a:pPr>
            <a:r>
              <a:t>If you are a teacher and plan to use these PowerPoints, you should pay the license fees. This particularly applies to material copyrighted by the following companies. Their fees are very reasonable.</a:t>
            </a:r>
          </a:p>
          <a:p>
            <a:pPr>
              <a:defRPr sz="3400">
                <a:solidFill>
                  <a:srgbClr val="76D6FF"/>
                </a:solidFill>
              </a:defRPr>
            </a:pPr>
            <a:endParaRPr/>
          </a:p>
          <a:p>
            <a:pPr>
              <a:defRPr sz="3400">
                <a:solidFill>
                  <a:srgbClr val="76D6FF"/>
                </a:solidFill>
              </a:defRPr>
            </a:pPr>
            <a:r>
              <a:t>goodsalt.com</a:t>
            </a:r>
          </a:p>
          <a:p>
            <a:pPr>
              <a:defRPr sz="3400">
                <a:solidFill>
                  <a:srgbClr val="76D6FF"/>
                </a:solidFill>
              </a:defRPr>
            </a:pPr>
            <a:r>
              <a:t>archaeologyillustrated.com</a:t>
            </a:r>
          </a:p>
          <a:p>
            <a:pPr>
              <a:defRPr sz="3400">
                <a:solidFill>
                  <a:srgbClr val="76D6FF"/>
                </a:solidFill>
              </a:defRPr>
            </a:pPr>
            <a:r>
              <a:t>Leen Ritmeyer www.ritmeyer.com</a:t>
            </a:r>
          </a:p>
          <a:p>
            <a:pPr>
              <a:defRPr sz="3400">
                <a:solidFill>
                  <a:srgbClr val="76D6FF"/>
                </a:solidFill>
              </a:defRPr>
            </a:pPr>
            <a:r>
              <a:t>Manna Bible Maps biblemaps.com</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The Pictorial Bible is an integral part of the Mastering the English Bible course, which consists of 11 segments. To benefit properly, the student must go through the video classes, study the textbook, do the projects, answer the review questions, and ta"/>
          <p:cNvSpPr txBox="1">
            <a:spLocks noGrp="1"/>
          </p:cNvSpPr>
          <p:nvPr>
            <p:ph type="body" sz="half" idx="1"/>
          </p:nvPr>
        </p:nvSpPr>
        <p:spPr>
          <a:xfrm>
            <a:off x="1082774" y="914404"/>
            <a:ext cx="5977268" cy="8460077"/>
          </a:xfrm>
          <a:prstGeom prst="rect">
            <a:avLst/>
          </a:prstGeom>
        </p:spPr>
        <p:txBody>
          <a:bodyPr/>
          <a:lstStyle/>
          <a:p>
            <a:pPr>
              <a:defRPr sz="3400">
                <a:solidFill>
                  <a:srgbClr val="76D6FF"/>
                </a:solidFill>
              </a:defRPr>
            </a:pPr>
            <a:r>
              <a:rPr i="1"/>
              <a:t>The Pictorial Bible</a:t>
            </a:r>
            <a:r>
              <a:t> is an integral part of the </a:t>
            </a:r>
            <a:r>
              <a:rPr i="1">
                <a:solidFill>
                  <a:srgbClr val="FFFFFF"/>
                </a:solidFill>
              </a:rPr>
              <a:t>Mastering the English Bible</a:t>
            </a:r>
            <a:r>
              <a:rPr>
                <a:solidFill>
                  <a:srgbClr val="FFFFFF"/>
                </a:solidFill>
              </a:rPr>
              <a:t> </a:t>
            </a:r>
            <a:r>
              <a:t>course, which consists of 11 segments. To benefit properly, the student must go through the video classes, study the textbook, do the projects, answer the review questions, and take the tests. There is no shortcut to a proper Bible education.</a:t>
            </a:r>
          </a:p>
        </p:txBody>
      </p:sp>
      <p:pic>
        <p:nvPicPr>
          <p:cNvPr id="349" name="Mastering the English Bible.jpeg" descr="Mastering the English Bible.jpeg"/>
          <p:cNvPicPr>
            <a:picLocks noChangeAspect="1"/>
          </p:cNvPicPr>
          <p:nvPr/>
        </p:nvPicPr>
        <p:blipFill>
          <a:blip r:embed="rId2"/>
          <a:stretch>
            <a:fillRect/>
          </a:stretch>
        </p:blipFill>
        <p:spPr>
          <a:xfrm>
            <a:off x="7720969" y="533645"/>
            <a:ext cx="4192262" cy="6288394"/>
          </a:xfrm>
          <a:prstGeom prst="rect">
            <a:avLst/>
          </a:prstGeom>
          <a:ln w="12700">
            <a:miter lim="400000"/>
          </a:ln>
        </p:spPr>
      </p:pic>
      <p:pic>
        <p:nvPicPr>
          <p:cNvPr id="350" name="Pictorial Bible copy.jpeg" descr="Pictorial Bible copy.jpeg"/>
          <p:cNvPicPr>
            <a:picLocks noChangeAspect="1"/>
          </p:cNvPicPr>
          <p:nvPr/>
        </p:nvPicPr>
        <p:blipFill>
          <a:blip r:embed="rId3"/>
          <a:srcRect b="210"/>
          <a:stretch>
            <a:fillRect/>
          </a:stretch>
        </p:blipFill>
        <p:spPr>
          <a:xfrm rot="21131481">
            <a:off x="8400481" y="6083117"/>
            <a:ext cx="3926586" cy="2938734"/>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 name="Pictorial Bible copy.jpeg" descr="Pictorial Bible copy.jpeg"/>
          <p:cNvPicPr>
            <a:picLocks noChangeAspect="1"/>
          </p:cNvPicPr>
          <p:nvPr/>
        </p:nvPicPr>
        <p:blipFill>
          <a:blip r:embed="rId2"/>
          <a:stretch>
            <a:fillRect/>
          </a:stretch>
        </p:blipFill>
        <p:spPr>
          <a:xfrm>
            <a:off x="822515" y="616886"/>
            <a:ext cx="11359770" cy="8519828"/>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 name="Joseph"/>
          <p:cNvSpPr txBox="1"/>
          <p:nvPr/>
        </p:nvSpPr>
        <p:spPr>
          <a:xfrm>
            <a:off x="1256059" y="-454118"/>
            <a:ext cx="5260282" cy="39085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cap="none">
                <a:solidFill>
                  <a:srgbClr val="DEDDDE"/>
                </a:solidFill>
              </a:defRPr>
            </a:lvl1pPr>
          </a:lstStyle>
          <a:p>
            <a:r>
              <a:t>Joseph</a:t>
            </a:r>
          </a:p>
        </p:txBody>
      </p:sp>
      <p:grpSp>
        <p:nvGrpSpPr>
          <p:cNvPr id="357" name="Joseph crowned in egypt goodsalt.jpg"/>
          <p:cNvGrpSpPr/>
          <p:nvPr/>
        </p:nvGrpSpPr>
        <p:grpSpPr>
          <a:xfrm>
            <a:off x="6680108" y="1206500"/>
            <a:ext cx="5346793" cy="7366001"/>
            <a:chOff x="0" y="0"/>
            <a:chExt cx="5346791" cy="7366000"/>
          </a:xfrm>
        </p:grpSpPr>
        <p:pic>
          <p:nvPicPr>
            <p:cNvPr id="356" name="Joseph crowned in egypt goodsalt.jpg" descr="Joseph crowned in egypt goodsalt.jpg"/>
            <p:cNvPicPr>
              <a:picLocks noChangeAspect="1"/>
            </p:cNvPicPr>
            <p:nvPr/>
          </p:nvPicPr>
          <p:blipFill>
            <a:blip r:embed="rId2"/>
            <a:srcRect l="25370" r="23190"/>
            <a:stretch>
              <a:fillRect/>
            </a:stretch>
          </p:blipFill>
          <p:spPr>
            <a:xfrm>
              <a:off x="76200" y="63499"/>
              <a:ext cx="5207092" cy="7226301"/>
            </a:xfrm>
            <a:prstGeom prst="rect">
              <a:avLst/>
            </a:prstGeom>
            <a:ln>
              <a:noFill/>
            </a:ln>
            <a:effectLst/>
          </p:spPr>
        </p:pic>
        <p:pic>
          <p:nvPicPr>
            <p:cNvPr id="355" name="Joseph crowned in egypt goodsalt.jpg" descr="Joseph crowned in egypt goodsalt.jpg"/>
            <p:cNvPicPr>
              <a:picLocks/>
            </p:cNvPicPr>
            <p:nvPr/>
          </p:nvPicPr>
          <p:blipFill>
            <a:blip r:embed="rId3"/>
            <a:stretch>
              <a:fillRect/>
            </a:stretch>
          </p:blipFill>
          <p:spPr>
            <a:xfrm>
              <a:off x="-1" y="0"/>
              <a:ext cx="5346793" cy="7366000"/>
            </a:xfrm>
            <a:prstGeom prst="rect">
              <a:avLst/>
            </a:prstGeom>
            <a:effectLst/>
          </p:spPr>
        </p:pic>
      </p:gr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TotalTime>
  <Words>1736</Words>
  <Application>Microsoft Office PowerPoint</Application>
  <PresentationFormat>Custom</PresentationFormat>
  <Paragraphs>119</Paragraphs>
  <Slides>50</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50</vt:i4>
      </vt:variant>
    </vt:vector>
  </HeadingPairs>
  <TitlesOfParts>
    <vt:vector size="52" baseType="lpstr">
      <vt:lpstr>Arial</vt:lpstr>
      <vt:lpstr>Blueprint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2</cp:revision>
  <dcterms:modified xsi:type="dcterms:W3CDTF">2023-06-01T22:48:42Z</dcterms:modified>
</cp:coreProperties>
</file>